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76" r:id="rId3"/>
    <p:sldId id="266" r:id="rId4"/>
    <p:sldId id="274" r:id="rId5"/>
    <p:sldId id="283" r:id="rId6"/>
    <p:sldId id="268" r:id="rId7"/>
    <p:sldId id="277" r:id="rId8"/>
    <p:sldId id="278" r:id="rId9"/>
    <p:sldId id="279" r:id="rId10"/>
    <p:sldId id="280" r:id="rId11"/>
    <p:sldId id="281" r:id="rId12"/>
    <p:sldId id="264" r:id="rId13"/>
  </p:sldIdLst>
  <p:sldSz cx="9144000" cy="5143500" type="screen16x9"/>
  <p:notesSz cx="6797675" cy="9926638"/>
  <p:embeddedFontLst>
    <p:embeddedFont>
      <p:font typeface="Montserrat" panose="00000500000000000000" pitchFamily="2" charset="0"/>
      <p:regular r:id="rId15"/>
      <p:bold r:id="rId16"/>
      <p:italic r:id="rId17"/>
      <p:boldItalic r:id="rId18"/>
    </p:embeddedFont>
    <p:embeddedFont>
      <p:font typeface="Quicksand" panose="020B0604020202020204" charset="0"/>
      <p:regular r:id="rId19"/>
      <p:bold r:id="rId2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30" roundtripDataSignature="AMtx7mgm6KqhEkL/ktluLj9/TmS1xrt2I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7283B63-308F-49E5-AF9D-7622B527E59C}" v="63" dt="2023-02-11T17:22:19.03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296" autoAdjust="0"/>
  </p:normalViewPr>
  <p:slideViewPr>
    <p:cSldViewPr snapToGrid="0">
      <p:cViewPr varScale="1">
        <p:scale>
          <a:sx n="138" d="100"/>
          <a:sy n="138" d="100"/>
        </p:scale>
        <p:origin x="834" y="10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4.fntdata"/><Relationship Id="rId3" Type="http://schemas.openxmlformats.org/officeDocument/2006/relationships/slide" Target="slides/slide2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3.fntdata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font" Target="fonts/font2.fntdata"/><Relationship Id="rId20" Type="http://schemas.openxmlformats.org/officeDocument/2006/relationships/font" Target="fonts/font6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36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font" Target="fonts/font5.fntdata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30" Type="http://customschemas.google.com/relationships/presentationmetadata" Target="metadata"/><Relationship Id="rId35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no Afonso de André" userId="dcc337f5c2ca8f20" providerId="LiveId" clId="{BAA6DF33-DF14-4342-B0F2-F1217A1BBA04}"/>
    <pc:docChg chg="undo custSel delSld modSld modNotesMaster">
      <pc:chgData name="Lino Afonso de André" userId="dcc337f5c2ca8f20" providerId="LiveId" clId="{BAA6DF33-DF14-4342-B0F2-F1217A1BBA04}" dt="2023-01-21T20:33:53.693" v="103" actId="47"/>
      <pc:docMkLst>
        <pc:docMk/>
      </pc:docMkLst>
      <pc:sldChg chg="modNotes">
        <pc:chgData name="Lino Afonso de André" userId="dcc337f5c2ca8f20" providerId="LiveId" clId="{BAA6DF33-DF14-4342-B0F2-F1217A1BBA04}" dt="2023-01-13T12:32:22.042" v="66"/>
        <pc:sldMkLst>
          <pc:docMk/>
          <pc:sldMk cId="0" sldId="256"/>
        </pc:sldMkLst>
      </pc:sldChg>
      <pc:sldChg chg="del">
        <pc:chgData name="Lino Afonso de André" userId="dcc337f5c2ca8f20" providerId="LiveId" clId="{BAA6DF33-DF14-4342-B0F2-F1217A1BBA04}" dt="2023-01-13T12:15:29.268" v="0" actId="47"/>
        <pc:sldMkLst>
          <pc:docMk/>
          <pc:sldMk cId="0" sldId="257"/>
        </pc:sldMkLst>
      </pc:sldChg>
      <pc:sldChg chg="del">
        <pc:chgData name="Lino Afonso de André" userId="dcc337f5c2ca8f20" providerId="LiveId" clId="{BAA6DF33-DF14-4342-B0F2-F1217A1BBA04}" dt="2023-01-13T12:15:36.231" v="1" actId="47"/>
        <pc:sldMkLst>
          <pc:docMk/>
          <pc:sldMk cId="0" sldId="258"/>
        </pc:sldMkLst>
      </pc:sldChg>
      <pc:sldChg chg="modSp mod modNotes">
        <pc:chgData name="Lino Afonso de André" userId="dcc337f5c2ca8f20" providerId="LiveId" clId="{BAA6DF33-DF14-4342-B0F2-F1217A1BBA04}" dt="2023-01-13T12:32:22.042" v="66"/>
        <pc:sldMkLst>
          <pc:docMk/>
          <pc:sldMk cId="0" sldId="259"/>
        </pc:sldMkLst>
        <pc:spChg chg="mod">
          <ac:chgData name="Lino Afonso de André" userId="dcc337f5c2ca8f20" providerId="LiveId" clId="{BAA6DF33-DF14-4342-B0F2-F1217A1BBA04}" dt="2023-01-13T12:29:47.605" v="11" actId="20577"/>
          <ac:spMkLst>
            <pc:docMk/>
            <pc:sldMk cId="0" sldId="259"/>
            <ac:spMk id="424" creationId="{00000000-0000-0000-0000-000000000000}"/>
          </ac:spMkLst>
        </pc:spChg>
      </pc:sldChg>
      <pc:sldChg chg="modNotes">
        <pc:chgData name="Lino Afonso de André" userId="dcc337f5c2ca8f20" providerId="LiveId" clId="{BAA6DF33-DF14-4342-B0F2-F1217A1BBA04}" dt="2023-01-13T12:32:22.042" v="66"/>
        <pc:sldMkLst>
          <pc:docMk/>
          <pc:sldMk cId="0" sldId="260"/>
        </pc:sldMkLst>
      </pc:sldChg>
      <pc:sldChg chg="modNotes">
        <pc:chgData name="Lino Afonso de André" userId="dcc337f5c2ca8f20" providerId="LiveId" clId="{BAA6DF33-DF14-4342-B0F2-F1217A1BBA04}" dt="2023-01-13T12:32:22.042" v="66"/>
        <pc:sldMkLst>
          <pc:docMk/>
          <pc:sldMk cId="0" sldId="261"/>
        </pc:sldMkLst>
      </pc:sldChg>
      <pc:sldChg chg="modSp mod modNotes">
        <pc:chgData name="Lino Afonso de André" userId="dcc337f5c2ca8f20" providerId="LiveId" clId="{BAA6DF33-DF14-4342-B0F2-F1217A1BBA04}" dt="2023-01-13T12:32:22.042" v="66"/>
        <pc:sldMkLst>
          <pc:docMk/>
          <pc:sldMk cId="0" sldId="262"/>
        </pc:sldMkLst>
        <pc:spChg chg="mod">
          <ac:chgData name="Lino Afonso de André" userId="dcc337f5c2ca8f20" providerId="LiveId" clId="{BAA6DF33-DF14-4342-B0F2-F1217A1BBA04}" dt="2023-01-13T12:31:17.598" v="65" actId="113"/>
          <ac:spMkLst>
            <pc:docMk/>
            <pc:sldMk cId="0" sldId="262"/>
            <ac:spMk id="640" creationId="{00000000-0000-0000-0000-000000000000}"/>
          </ac:spMkLst>
        </pc:spChg>
      </pc:sldChg>
      <pc:sldChg chg="modNotes">
        <pc:chgData name="Lino Afonso de André" userId="dcc337f5c2ca8f20" providerId="LiveId" clId="{BAA6DF33-DF14-4342-B0F2-F1217A1BBA04}" dt="2023-01-13T12:32:22.042" v="66"/>
        <pc:sldMkLst>
          <pc:docMk/>
          <pc:sldMk cId="0" sldId="263"/>
        </pc:sldMkLst>
      </pc:sldChg>
      <pc:sldChg chg="addSp modSp mod modNotes">
        <pc:chgData name="Lino Afonso de André" userId="dcc337f5c2ca8f20" providerId="LiveId" clId="{BAA6DF33-DF14-4342-B0F2-F1217A1BBA04}" dt="2023-01-13T12:33:59.209" v="102" actId="5793"/>
        <pc:sldMkLst>
          <pc:docMk/>
          <pc:sldMk cId="0" sldId="264"/>
        </pc:sldMkLst>
        <pc:spChg chg="add mod">
          <ac:chgData name="Lino Afonso de André" userId="dcc337f5c2ca8f20" providerId="LiveId" clId="{BAA6DF33-DF14-4342-B0F2-F1217A1BBA04}" dt="2023-01-13T12:33:59.209" v="102" actId="5793"/>
          <ac:spMkLst>
            <pc:docMk/>
            <pc:sldMk cId="0" sldId="264"/>
            <ac:spMk id="2" creationId="{AC1E6338-64F4-7184-6BE8-D9C1E615695F}"/>
          </ac:spMkLst>
        </pc:spChg>
      </pc:sldChg>
      <pc:sldChg chg="del">
        <pc:chgData name="Lino Afonso de André" userId="dcc337f5c2ca8f20" providerId="LiveId" clId="{BAA6DF33-DF14-4342-B0F2-F1217A1BBA04}" dt="2023-01-21T20:33:53.693" v="103" actId="47"/>
        <pc:sldMkLst>
          <pc:docMk/>
          <pc:sldMk cId="1404367674" sldId="265"/>
        </pc:sldMkLst>
      </pc:sldChg>
    </pc:docChg>
  </pc:docChgLst>
  <pc:docChgLst>
    <pc:chgData name="Lino Afonso de André" userId="dcc337f5c2ca8f20" providerId="LiveId" clId="{E975243A-C6C8-42B5-B390-A7AB2B871B62}"/>
    <pc:docChg chg="modSld">
      <pc:chgData name="Lino Afonso de André" userId="dcc337f5c2ca8f20" providerId="LiveId" clId="{E975243A-C6C8-42B5-B390-A7AB2B871B62}" dt="2022-01-13T16:35:36.450" v="1" actId="20577"/>
      <pc:docMkLst>
        <pc:docMk/>
      </pc:docMkLst>
      <pc:sldChg chg="modSp mod">
        <pc:chgData name="Lino Afonso de André" userId="dcc337f5c2ca8f20" providerId="LiveId" clId="{E975243A-C6C8-42B5-B390-A7AB2B871B62}" dt="2022-01-13T16:35:36.450" v="1" actId="20577"/>
        <pc:sldMkLst>
          <pc:docMk/>
          <pc:sldMk cId="0" sldId="256"/>
        </pc:sldMkLst>
        <pc:spChg chg="mod">
          <ac:chgData name="Lino Afonso de André" userId="dcc337f5c2ca8f20" providerId="LiveId" clId="{E975243A-C6C8-42B5-B390-A7AB2B871B62}" dt="2022-01-13T16:35:36.450" v="1" actId="20577"/>
          <ac:spMkLst>
            <pc:docMk/>
            <pc:sldMk cId="0" sldId="256"/>
            <ac:spMk id="60" creationId="{00000000-0000-0000-0000-000000000000}"/>
          </ac:spMkLst>
        </pc:spChg>
      </pc:sldChg>
    </pc:docChg>
  </pc:docChgLst>
  <pc:docChgLst>
    <pc:chgData name="Lino Afonso de André" userId="dcc337f5c2ca8f20" providerId="LiveId" clId="{8AE27442-C7DA-4579-B2BF-E64A6DE46D2C}"/>
    <pc:docChg chg="modSld">
      <pc:chgData name="Lino Afonso de André" userId="dcc337f5c2ca8f20" providerId="LiveId" clId="{8AE27442-C7DA-4579-B2BF-E64A6DE46D2C}" dt="2022-12-05T16:36:51.299" v="58"/>
      <pc:docMkLst>
        <pc:docMk/>
      </pc:docMkLst>
      <pc:sldChg chg="addSp delSp modSp mod modTransition modAnim">
        <pc:chgData name="Lino Afonso de André" userId="dcc337f5c2ca8f20" providerId="LiveId" clId="{8AE27442-C7DA-4579-B2BF-E64A6DE46D2C}" dt="2022-12-05T16:36:51.299" v="58"/>
        <pc:sldMkLst>
          <pc:docMk/>
          <pc:sldMk cId="0" sldId="256"/>
        </pc:sldMkLst>
        <pc:picChg chg="add del mod">
          <ac:chgData name="Lino Afonso de André" userId="dcc337f5c2ca8f20" providerId="LiveId" clId="{8AE27442-C7DA-4579-B2BF-E64A6DE46D2C}" dt="2022-12-05T16:34:26.981" v="33"/>
          <ac:picMkLst>
            <pc:docMk/>
            <pc:sldMk cId="0" sldId="256"/>
            <ac:picMk id="7" creationId="{6B2D4791-4F10-610D-ADC9-BD985E5B2D8F}"/>
          </ac:picMkLst>
        </pc:picChg>
        <pc:picChg chg="add del mod">
          <ac:chgData name="Lino Afonso de André" userId="dcc337f5c2ca8f20" providerId="LiveId" clId="{8AE27442-C7DA-4579-B2BF-E64A6DE46D2C}" dt="2022-12-05T16:34:39.706" v="34"/>
          <ac:picMkLst>
            <pc:docMk/>
            <pc:sldMk cId="0" sldId="256"/>
            <ac:picMk id="11" creationId="{08849A37-5FE9-ABCC-C451-DEEE19D2CA8A}"/>
          </ac:picMkLst>
        </pc:picChg>
        <pc:picChg chg="add del mod">
          <ac:chgData name="Lino Afonso de André" userId="dcc337f5c2ca8f20" providerId="LiveId" clId="{8AE27442-C7DA-4579-B2BF-E64A6DE46D2C}" dt="2022-12-05T16:34:43.091" v="36"/>
          <ac:picMkLst>
            <pc:docMk/>
            <pc:sldMk cId="0" sldId="256"/>
            <ac:picMk id="12" creationId="{CB8E022C-756C-B838-1B3C-0BF15F19D1C9}"/>
          </ac:picMkLst>
        </pc:picChg>
        <pc:picChg chg="add del mod ord">
          <ac:chgData name="Lino Afonso de André" userId="dcc337f5c2ca8f20" providerId="LiveId" clId="{8AE27442-C7DA-4579-B2BF-E64A6DE46D2C}" dt="2022-12-05T16:34:54.737" v="37"/>
          <ac:picMkLst>
            <pc:docMk/>
            <pc:sldMk cId="0" sldId="256"/>
            <ac:picMk id="15" creationId="{9B3BDF09-D087-39F4-F51B-55B4941B59BB}"/>
          </ac:picMkLst>
        </pc:picChg>
        <pc:picChg chg="add del mod">
          <ac:chgData name="Lino Afonso de André" userId="dcc337f5c2ca8f20" providerId="LiveId" clId="{8AE27442-C7DA-4579-B2BF-E64A6DE46D2C}" dt="2022-12-05T16:34:59.691" v="39"/>
          <ac:picMkLst>
            <pc:docMk/>
            <pc:sldMk cId="0" sldId="256"/>
            <ac:picMk id="16" creationId="{03227631-C6FB-47C0-558F-14BADA7FE0BC}"/>
          </ac:picMkLst>
        </pc:picChg>
        <pc:picChg chg="add del mod ord">
          <ac:chgData name="Lino Afonso de André" userId="dcc337f5c2ca8f20" providerId="LiveId" clId="{8AE27442-C7DA-4579-B2BF-E64A6DE46D2C}" dt="2022-12-05T16:35:28.889" v="40"/>
          <ac:picMkLst>
            <pc:docMk/>
            <pc:sldMk cId="0" sldId="256"/>
            <ac:picMk id="19" creationId="{19C917CA-CBF6-02BB-64A4-22DA9D1AAAE6}"/>
          </ac:picMkLst>
        </pc:picChg>
        <pc:picChg chg="add del mod">
          <ac:chgData name="Lino Afonso de André" userId="dcc337f5c2ca8f20" providerId="LiveId" clId="{8AE27442-C7DA-4579-B2BF-E64A6DE46D2C}" dt="2022-12-05T16:35:33.405" v="53"/>
          <ac:picMkLst>
            <pc:docMk/>
            <pc:sldMk cId="0" sldId="256"/>
            <ac:picMk id="20" creationId="{158596B1-E9C5-E62C-D1F0-A27CBCCD7D28}"/>
          </ac:picMkLst>
        </pc:picChg>
        <pc:picChg chg="add del mod ord">
          <ac:chgData name="Lino Afonso de André" userId="dcc337f5c2ca8f20" providerId="LiveId" clId="{8AE27442-C7DA-4579-B2BF-E64A6DE46D2C}" dt="2022-12-05T16:35:59.345" v="54"/>
          <ac:picMkLst>
            <pc:docMk/>
            <pc:sldMk cId="0" sldId="256"/>
            <ac:picMk id="23" creationId="{3CA17492-9155-70DB-681E-F06A2656925F}"/>
          </ac:picMkLst>
        </pc:picChg>
        <pc:picChg chg="add del mod">
          <ac:chgData name="Lino Afonso de André" userId="dcc337f5c2ca8f20" providerId="LiveId" clId="{8AE27442-C7DA-4579-B2BF-E64A6DE46D2C}" dt="2022-12-05T16:36:04.152" v="57"/>
          <ac:picMkLst>
            <pc:docMk/>
            <pc:sldMk cId="0" sldId="256"/>
            <ac:picMk id="24" creationId="{B7306628-EE26-C466-D232-1DCC0FF03678}"/>
          </ac:picMkLst>
        </pc:picChg>
        <pc:picChg chg="add del mod ord">
          <ac:chgData name="Lino Afonso de André" userId="dcc337f5c2ca8f20" providerId="LiveId" clId="{8AE27442-C7DA-4579-B2BF-E64A6DE46D2C}" dt="2022-12-05T16:36:51.299" v="58"/>
          <ac:picMkLst>
            <pc:docMk/>
            <pc:sldMk cId="0" sldId="256"/>
            <ac:picMk id="25" creationId="{ABAF5D9C-4F49-EF03-371E-8AF588CF36D9}"/>
          </ac:picMkLst>
        </pc:picChg>
        <pc:picChg chg="add mod">
          <ac:chgData name="Lino Afonso de André" userId="dcc337f5c2ca8f20" providerId="LiveId" clId="{8AE27442-C7DA-4579-B2BF-E64A6DE46D2C}" dt="2022-12-05T16:36:51.299" v="58"/>
          <ac:picMkLst>
            <pc:docMk/>
            <pc:sldMk cId="0" sldId="256"/>
            <ac:picMk id="26" creationId="{1AAECBFE-C45C-30AA-E03D-60CED18ECC8C}"/>
          </ac:picMkLst>
        </pc:picChg>
      </pc:sldChg>
      <pc:sldChg chg="addSp delSp modSp mod modTransition modAnim modNotes">
        <pc:chgData name="Lino Afonso de André" userId="dcc337f5c2ca8f20" providerId="LiveId" clId="{8AE27442-C7DA-4579-B2BF-E64A6DE46D2C}" dt="2022-12-05T16:36:04.152" v="57"/>
        <pc:sldMkLst>
          <pc:docMk/>
          <pc:sldMk cId="0" sldId="257"/>
        </pc:sldMkLst>
        <pc:picChg chg="add del mod">
          <ac:chgData name="Lino Afonso de André" userId="dcc337f5c2ca8f20" providerId="LiveId" clId="{8AE27442-C7DA-4579-B2BF-E64A6DE46D2C}" dt="2022-12-05T16:35:33.405" v="53"/>
          <ac:picMkLst>
            <pc:docMk/>
            <pc:sldMk cId="0" sldId="257"/>
            <ac:picMk id="3" creationId="{4A967CE2-85BB-C798-E076-9AC6A868D0D6}"/>
          </ac:picMkLst>
        </pc:picChg>
        <pc:picChg chg="add del mod">
          <ac:chgData name="Lino Afonso de André" userId="dcc337f5c2ca8f20" providerId="LiveId" clId="{8AE27442-C7DA-4579-B2BF-E64A6DE46D2C}" dt="2022-12-05T16:35:59.345" v="54"/>
          <ac:picMkLst>
            <pc:docMk/>
            <pc:sldMk cId="0" sldId="257"/>
            <ac:picMk id="7" creationId="{84D3045B-4BB2-985E-8E42-9AB86650B946}"/>
          </ac:picMkLst>
        </pc:picChg>
        <pc:picChg chg="add del mod">
          <ac:chgData name="Lino Afonso de André" userId="dcc337f5c2ca8f20" providerId="LiveId" clId="{8AE27442-C7DA-4579-B2BF-E64A6DE46D2C}" dt="2022-12-05T16:36:04.152" v="57"/>
          <ac:picMkLst>
            <pc:docMk/>
            <pc:sldMk cId="0" sldId="257"/>
            <ac:picMk id="8" creationId="{FE6FAFC1-849A-79F7-1397-7254DADCD0A3}"/>
          </ac:picMkLst>
        </pc:picChg>
        <pc:picChg chg="add mod ord">
          <ac:chgData name="Lino Afonso de André" userId="dcc337f5c2ca8f20" providerId="LiveId" clId="{8AE27442-C7DA-4579-B2BF-E64A6DE46D2C}" dt="2022-12-05T16:36:03.373" v="56" actId="34307"/>
          <ac:picMkLst>
            <pc:docMk/>
            <pc:sldMk cId="0" sldId="257"/>
            <ac:picMk id="11" creationId="{6EA795C6-E221-042B-12AA-69AA1F3DDD7C}"/>
          </ac:picMkLst>
        </pc:picChg>
      </pc:sldChg>
      <pc:sldChg chg="addSp delSp modSp mod modTransition modAnim">
        <pc:chgData name="Lino Afonso de André" userId="dcc337f5c2ca8f20" providerId="LiveId" clId="{8AE27442-C7DA-4579-B2BF-E64A6DE46D2C}" dt="2022-12-05T16:36:04.152" v="57"/>
        <pc:sldMkLst>
          <pc:docMk/>
          <pc:sldMk cId="0" sldId="258"/>
        </pc:sldMkLst>
        <pc:picChg chg="add del mod">
          <ac:chgData name="Lino Afonso de André" userId="dcc337f5c2ca8f20" providerId="LiveId" clId="{8AE27442-C7DA-4579-B2BF-E64A6DE46D2C}" dt="2022-12-05T16:35:33.405" v="53"/>
          <ac:picMkLst>
            <pc:docMk/>
            <pc:sldMk cId="0" sldId="258"/>
            <ac:picMk id="3" creationId="{FAB0527A-13CB-40FF-6892-297FE4E354ED}"/>
          </ac:picMkLst>
        </pc:picChg>
        <pc:picChg chg="add mod">
          <ac:chgData name="Lino Afonso de André" userId="dcc337f5c2ca8f20" providerId="LiveId" clId="{8AE27442-C7DA-4579-B2BF-E64A6DE46D2C}" dt="2022-12-05T16:35:32.648" v="43" actId="34307"/>
          <ac:picMkLst>
            <pc:docMk/>
            <pc:sldMk cId="0" sldId="258"/>
            <ac:picMk id="4" creationId="{5BF38A70-2C54-CE36-D2F6-6009E400C389}"/>
          </ac:picMkLst>
        </pc:picChg>
      </pc:sldChg>
      <pc:sldChg chg="addSp delSp modSp mod modTransition modAnim">
        <pc:chgData name="Lino Afonso de André" userId="dcc337f5c2ca8f20" providerId="LiveId" clId="{8AE27442-C7DA-4579-B2BF-E64A6DE46D2C}" dt="2022-12-05T16:36:04.152" v="57"/>
        <pc:sldMkLst>
          <pc:docMk/>
          <pc:sldMk cId="0" sldId="259"/>
        </pc:sldMkLst>
        <pc:picChg chg="add del mod">
          <ac:chgData name="Lino Afonso de André" userId="dcc337f5c2ca8f20" providerId="LiveId" clId="{8AE27442-C7DA-4579-B2BF-E64A6DE46D2C}" dt="2022-12-05T16:35:33.405" v="53"/>
          <ac:picMkLst>
            <pc:docMk/>
            <pc:sldMk cId="0" sldId="259"/>
            <ac:picMk id="3" creationId="{96855F3E-4519-8C20-67CF-D8B12D6725C8}"/>
          </ac:picMkLst>
        </pc:picChg>
        <pc:picChg chg="add mod">
          <ac:chgData name="Lino Afonso de André" userId="dcc337f5c2ca8f20" providerId="LiveId" clId="{8AE27442-C7DA-4579-B2BF-E64A6DE46D2C}" dt="2022-12-05T16:35:32.650" v="44" actId="34307"/>
          <ac:picMkLst>
            <pc:docMk/>
            <pc:sldMk cId="0" sldId="259"/>
            <ac:picMk id="4" creationId="{1302FC33-4802-58AD-1C20-9AD1E0FAC2BD}"/>
          </ac:picMkLst>
        </pc:picChg>
      </pc:sldChg>
      <pc:sldChg chg="addSp delSp modSp mod modTransition modAnim">
        <pc:chgData name="Lino Afonso de André" userId="dcc337f5c2ca8f20" providerId="LiveId" clId="{8AE27442-C7DA-4579-B2BF-E64A6DE46D2C}" dt="2022-12-05T16:36:04.152" v="57"/>
        <pc:sldMkLst>
          <pc:docMk/>
          <pc:sldMk cId="0" sldId="260"/>
        </pc:sldMkLst>
        <pc:picChg chg="add del mod">
          <ac:chgData name="Lino Afonso de André" userId="dcc337f5c2ca8f20" providerId="LiveId" clId="{8AE27442-C7DA-4579-B2BF-E64A6DE46D2C}" dt="2022-12-05T16:35:33.405" v="53"/>
          <ac:picMkLst>
            <pc:docMk/>
            <pc:sldMk cId="0" sldId="260"/>
            <ac:picMk id="3" creationId="{60645074-0FC8-1773-C537-95752B9B52C6}"/>
          </ac:picMkLst>
        </pc:picChg>
        <pc:picChg chg="add mod">
          <ac:chgData name="Lino Afonso de André" userId="dcc337f5c2ca8f20" providerId="LiveId" clId="{8AE27442-C7DA-4579-B2BF-E64A6DE46D2C}" dt="2022-12-05T16:35:32.677" v="46" actId="34307"/>
          <ac:picMkLst>
            <pc:docMk/>
            <pc:sldMk cId="0" sldId="260"/>
            <ac:picMk id="4" creationId="{DB03B6E4-4977-CE36-45E5-5CB730F5C60B}"/>
          </ac:picMkLst>
        </pc:picChg>
      </pc:sldChg>
      <pc:sldChg chg="addSp delSp modSp mod modTransition modAnim">
        <pc:chgData name="Lino Afonso de André" userId="dcc337f5c2ca8f20" providerId="LiveId" clId="{8AE27442-C7DA-4579-B2BF-E64A6DE46D2C}" dt="2022-12-05T16:36:04.152" v="57"/>
        <pc:sldMkLst>
          <pc:docMk/>
          <pc:sldMk cId="0" sldId="261"/>
        </pc:sldMkLst>
        <pc:picChg chg="add del mod">
          <ac:chgData name="Lino Afonso de André" userId="dcc337f5c2ca8f20" providerId="LiveId" clId="{8AE27442-C7DA-4579-B2BF-E64A6DE46D2C}" dt="2022-12-05T16:35:33.405" v="53"/>
          <ac:picMkLst>
            <pc:docMk/>
            <pc:sldMk cId="0" sldId="261"/>
            <ac:picMk id="3" creationId="{CED8C595-7F9D-3ED2-920C-24FF0C73DB6A}"/>
          </ac:picMkLst>
        </pc:picChg>
        <pc:picChg chg="add mod">
          <ac:chgData name="Lino Afonso de André" userId="dcc337f5c2ca8f20" providerId="LiveId" clId="{8AE27442-C7DA-4579-B2BF-E64A6DE46D2C}" dt="2022-12-05T16:35:32.680" v="49" actId="34307"/>
          <ac:picMkLst>
            <pc:docMk/>
            <pc:sldMk cId="0" sldId="261"/>
            <ac:picMk id="4" creationId="{0BF0766A-D210-A20D-2D9E-36983DB4B4FB}"/>
          </ac:picMkLst>
        </pc:picChg>
      </pc:sldChg>
      <pc:sldChg chg="addSp delSp modSp mod modTransition modAnim">
        <pc:chgData name="Lino Afonso de André" userId="dcc337f5c2ca8f20" providerId="LiveId" clId="{8AE27442-C7DA-4579-B2BF-E64A6DE46D2C}" dt="2022-12-05T16:36:04.152" v="57"/>
        <pc:sldMkLst>
          <pc:docMk/>
          <pc:sldMk cId="0" sldId="262"/>
        </pc:sldMkLst>
        <pc:picChg chg="add del mod">
          <ac:chgData name="Lino Afonso de André" userId="dcc337f5c2ca8f20" providerId="LiveId" clId="{8AE27442-C7DA-4579-B2BF-E64A6DE46D2C}" dt="2022-12-05T16:35:33.405" v="53"/>
          <ac:picMkLst>
            <pc:docMk/>
            <pc:sldMk cId="0" sldId="262"/>
            <ac:picMk id="3" creationId="{CA2E76B5-A962-230D-039A-516C7B6DEFA4}"/>
          </ac:picMkLst>
        </pc:picChg>
        <pc:picChg chg="add mod">
          <ac:chgData name="Lino Afonso de André" userId="dcc337f5c2ca8f20" providerId="LiveId" clId="{8AE27442-C7DA-4579-B2BF-E64A6DE46D2C}" dt="2022-12-05T16:35:32.681" v="50" actId="34307"/>
          <ac:picMkLst>
            <pc:docMk/>
            <pc:sldMk cId="0" sldId="262"/>
            <ac:picMk id="4" creationId="{0E3A9B76-2E6F-8667-439A-C759C512F392}"/>
          </ac:picMkLst>
        </pc:picChg>
      </pc:sldChg>
      <pc:sldChg chg="addSp delSp modSp mod modTransition modAnim">
        <pc:chgData name="Lino Afonso de André" userId="dcc337f5c2ca8f20" providerId="LiveId" clId="{8AE27442-C7DA-4579-B2BF-E64A6DE46D2C}" dt="2022-12-05T16:36:04.152" v="57"/>
        <pc:sldMkLst>
          <pc:docMk/>
          <pc:sldMk cId="0" sldId="263"/>
        </pc:sldMkLst>
        <pc:picChg chg="add del mod">
          <ac:chgData name="Lino Afonso de André" userId="dcc337f5c2ca8f20" providerId="LiveId" clId="{8AE27442-C7DA-4579-B2BF-E64A6DE46D2C}" dt="2022-12-05T16:35:33.405" v="53"/>
          <ac:picMkLst>
            <pc:docMk/>
            <pc:sldMk cId="0" sldId="263"/>
            <ac:picMk id="5" creationId="{9CC05F27-C4D1-9233-EDD4-1B565E85014D}"/>
          </ac:picMkLst>
        </pc:picChg>
        <pc:picChg chg="add mod">
          <ac:chgData name="Lino Afonso de André" userId="dcc337f5c2ca8f20" providerId="LiveId" clId="{8AE27442-C7DA-4579-B2BF-E64A6DE46D2C}" dt="2022-12-05T16:35:32.682" v="51" actId="34307"/>
          <ac:picMkLst>
            <pc:docMk/>
            <pc:sldMk cId="0" sldId="263"/>
            <ac:picMk id="6" creationId="{BA10CA8B-3542-F2D1-021B-07A9BD5F2CF1}"/>
          </ac:picMkLst>
        </pc:picChg>
      </pc:sldChg>
      <pc:sldChg chg="addSp delSp modSp mod modTransition modAnim">
        <pc:chgData name="Lino Afonso de André" userId="dcc337f5c2ca8f20" providerId="LiveId" clId="{8AE27442-C7DA-4579-B2BF-E64A6DE46D2C}" dt="2022-12-05T16:36:04.152" v="57"/>
        <pc:sldMkLst>
          <pc:docMk/>
          <pc:sldMk cId="0" sldId="264"/>
        </pc:sldMkLst>
        <pc:picChg chg="add del mod">
          <ac:chgData name="Lino Afonso de André" userId="dcc337f5c2ca8f20" providerId="LiveId" clId="{8AE27442-C7DA-4579-B2BF-E64A6DE46D2C}" dt="2022-12-05T16:35:33.405" v="53"/>
          <ac:picMkLst>
            <pc:docMk/>
            <pc:sldMk cId="0" sldId="264"/>
            <ac:picMk id="6" creationId="{FA470108-7FA9-F3B3-1EDF-13FCFDECB11B}"/>
          </ac:picMkLst>
        </pc:picChg>
        <pc:picChg chg="add mod">
          <ac:chgData name="Lino Afonso de André" userId="dcc337f5c2ca8f20" providerId="LiveId" clId="{8AE27442-C7DA-4579-B2BF-E64A6DE46D2C}" dt="2022-12-05T16:35:32.683" v="52" actId="34307"/>
          <ac:picMkLst>
            <pc:docMk/>
            <pc:sldMk cId="0" sldId="264"/>
            <ac:picMk id="10" creationId="{BDCD821F-0287-EB52-9CB9-AC78891F0E41}"/>
          </ac:picMkLst>
        </pc:picChg>
      </pc:sldChg>
      <pc:sldChg chg="addSp delSp modSp mod modTransition modAnim">
        <pc:chgData name="Lino Afonso de André" userId="dcc337f5c2ca8f20" providerId="LiveId" clId="{8AE27442-C7DA-4579-B2BF-E64A6DE46D2C}" dt="2022-12-05T16:36:04.152" v="57"/>
        <pc:sldMkLst>
          <pc:docMk/>
          <pc:sldMk cId="1404367674" sldId="265"/>
        </pc:sldMkLst>
        <pc:picChg chg="add del mod">
          <ac:chgData name="Lino Afonso de André" userId="dcc337f5c2ca8f20" providerId="LiveId" clId="{8AE27442-C7DA-4579-B2BF-E64A6DE46D2C}" dt="2022-12-05T16:35:33.405" v="53"/>
          <ac:picMkLst>
            <pc:docMk/>
            <pc:sldMk cId="1404367674" sldId="265"/>
            <ac:picMk id="5" creationId="{DB3264D5-5EB3-A310-3B8A-0AC55DBA5FCF}"/>
          </ac:picMkLst>
        </pc:picChg>
        <pc:picChg chg="add mod">
          <ac:chgData name="Lino Afonso de André" userId="dcc337f5c2ca8f20" providerId="LiveId" clId="{8AE27442-C7DA-4579-B2BF-E64A6DE46D2C}" dt="2022-12-05T16:35:32.676" v="45" actId="34307"/>
          <ac:picMkLst>
            <pc:docMk/>
            <pc:sldMk cId="1404367674" sldId="265"/>
            <ac:picMk id="6" creationId="{B1054E87-27A5-6380-32B6-31FFC07A97A5}"/>
          </ac:picMkLst>
        </pc:picChg>
      </pc:sldChg>
      <pc:sldChg chg="addSp delSp modSp mod modTransition modAnim">
        <pc:chgData name="Lino Afonso de André" userId="dcc337f5c2ca8f20" providerId="LiveId" clId="{8AE27442-C7DA-4579-B2BF-E64A6DE46D2C}" dt="2022-12-05T16:36:04.152" v="57"/>
        <pc:sldMkLst>
          <pc:docMk/>
          <pc:sldMk cId="2038058570" sldId="266"/>
        </pc:sldMkLst>
        <pc:graphicFrameChg chg="mod">
          <ac:chgData name="Lino Afonso de André" userId="dcc337f5c2ca8f20" providerId="LiveId" clId="{8AE27442-C7DA-4579-B2BF-E64A6DE46D2C}" dt="2022-12-05T16:05:39.591" v="19" actId="20577"/>
          <ac:graphicFrameMkLst>
            <pc:docMk/>
            <pc:sldMk cId="2038058570" sldId="266"/>
            <ac:graphicFrameMk id="7" creationId="{B737CB8A-B0BE-0B2B-876F-6ED69682F3A5}"/>
          </ac:graphicFrameMkLst>
        </pc:graphicFrameChg>
        <pc:picChg chg="add del mod">
          <ac:chgData name="Lino Afonso de André" userId="dcc337f5c2ca8f20" providerId="LiveId" clId="{8AE27442-C7DA-4579-B2BF-E64A6DE46D2C}" dt="2022-12-05T16:35:33.405" v="53"/>
          <ac:picMkLst>
            <pc:docMk/>
            <pc:sldMk cId="2038058570" sldId="266"/>
            <ac:picMk id="4" creationId="{8873FF80-B736-7DB6-91F9-A7A2E6B7BC6F}"/>
          </ac:picMkLst>
        </pc:picChg>
        <pc:picChg chg="add mod">
          <ac:chgData name="Lino Afonso de André" userId="dcc337f5c2ca8f20" providerId="LiveId" clId="{8AE27442-C7DA-4579-B2BF-E64A6DE46D2C}" dt="2022-12-05T16:35:32.678" v="47" actId="34307"/>
          <ac:picMkLst>
            <pc:docMk/>
            <pc:sldMk cId="2038058570" sldId="266"/>
            <ac:picMk id="8" creationId="{598E8FFF-2DF8-DB1F-DA3D-F6C1CAA87471}"/>
          </ac:picMkLst>
        </pc:picChg>
      </pc:sldChg>
      <pc:sldChg chg="addSp delSp modSp mod modTransition modAnim">
        <pc:chgData name="Lino Afonso de André" userId="dcc337f5c2ca8f20" providerId="LiveId" clId="{8AE27442-C7DA-4579-B2BF-E64A6DE46D2C}" dt="2022-12-05T16:36:04.152" v="57"/>
        <pc:sldMkLst>
          <pc:docMk/>
          <pc:sldMk cId="3473870847" sldId="267"/>
        </pc:sldMkLst>
        <pc:picChg chg="add del mod">
          <ac:chgData name="Lino Afonso de André" userId="dcc337f5c2ca8f20" providerId="LiveId" clId="{8AE27442-C7DA-4579-B2BF-E64A6DE46D2C}" dt="2022-12-05T16:35:33.405" v="53"/>
          <ac:picMkLst>
            <pc:docMk/>
            <pc:sldMk cId="3473870847" sldId="267"/>
            <ac:picMk id="6" creationId="{8B7A3631-56DD-782A-9E24-DC72B3FC021E}"/>
          </ac:picMkLst>
        </pc:picChg>
        <pc:picChg chg="add mod">
          <ac:chgData name="Lino Afonso de André" userId="dcc337f5c2ca8f20" providerId="LiveId" clId="{8AE27442-C7DA-4579-B2BF-E64A6DE46D2C}" dt="2022-12-05T16:35:32.679" v="48" actId="34307"/>
          <ac:picMkLst>
            <pc:docMk/>
            <pc:sldMk cId="3473870847" sldId="267"/>
            <ac:picMk id="7" creationId="{19ECA369-0EF3-2436-7BAF-68C505A14924}"/>
          </ac:picMkLst>
        </pc:picChg>
      </pc:sldChg>
    </pc:docChg>
  </pc:docChgLst>
  <pc:docChgLst>
    <pc:chgData name="Lino Afonso de André" userId="dcc337f5c2ca8f20" providerId="LiveId" clId="{C1EE608A-14CD-4DCA-959B-D00D1FC71DC6}"/>
    <pc:docChg chg="undo custSel addSld delSld modSld">
      <pc:chgData name="Lino Afonso de André" userId="dcc337f5c2ca8f20" providerId="LiveId" clId="{C1EE608A-14CD-4DCA-959B-D00D1FC71DC6}" dt="2022-10-15T19:53:18.417" v="716" actId="20577"/>
      <pc:docMkLst>
        <pc:docMk/>
      </pc:docMkLst>
      <pc:sldChg chg="modSp mod">
        <pc:chgData name="Lino Afonso de André" userId="dcc337f5c2ca8f20" providerId="LiveId" clId="{C1EE608A-14CD-4DCA-959B-D00D1FC71DC6}" dt="2022-10-15T19:33:12.554" v="164" actId="27918"/>
        <pc:sldMkLst>
          <pc:docMk/>
          <pc:sldMk cId="0" sldId="260"/>
        </pc:sldMkLst>
        <pc:graphicFrameChg chg="mod">
          <ac:chgData name="Lino Afonso de André" userId="dcc337f5c2ca8f20" providerId="LiveId" clId="{C1EE608A-14CD-4DCA-959B-D00D1FC71DC6}" dt="2022-10-15T19:12:50.358" v="156" actId="14100"/>
          <ac:graphicFrameMkLst>
            <pc:docMk/>
            <pc:sldMk cId="0" sldId="260"/>
            <ac:graphicFrameMk id="567" creationId="{00000000-0000-0000-0000-000000000000}"/>
          </ac:graphicFrameMkLst>
        </pc:graphicFrameChg>
      </pc:sldChg>
      <pc:sldChg chg="modSp mod">
        <pc:chgData name="Lino Afonso de André" userId="dcc337f5c2ca8f20" providerId="LiveId" clId="{C1EE608A-14CD-4DCA-959B-D00D1FC71DC6}" dt="2022-10-15T19:40:16.350" v="183" actId="1076"/>
        <pc:sldMkLst>
          <pc:docMk/>
          <pc:sldMk cId="0" sldId="261"/>
        </pc:sldMkLst>
        <pc:picChg chg="mod">
          <ac:chgData name="Lino Afonso de André" userId="dcc337f5c2ca8f20" providerId="LiveId" clId="{C1EE608A-14CD-4DCA-959B-D00D1FC71DC6}" dt="2022-10-15T19:40:16.350" v="183" actId="1076"/>
          <ac:picMkLst>
            <pc:docMk/>
            <pc:sldMk cId="0" sldId="261"/>
            <ac:picMk id="634" creationId="{00000000-0000-0000-0000-000000000000}"/>
          </ac:picMkLst>
        </pc:picChg>
      </pc:sldChg>
      <pc:sldChg chg="addSp delSp modSp mod">
        <pc:chgData name="Lino Afonso de André" userId="dcc337f5c2ca8f20" providerId="LiveId" clId="{C1EE608A-14CD-4DCA-959B-D00D1FC71DC6}" dt="2022-10-14T17:53:11.718" v="40" actId="1037"/>
        <pc:sldMkLst>
          <pc:docMk/>
          <pc:sldMk cId="0" sldId="263"/>
        </pc:sldMkLst>
        <pc:spChg chg="add mod">
          <ac:chgData name="Lino Afonso de André" userId="dcc337f5c2ca8f20" providerId="LiveId" clId="{C1EE608A-14CD-4DCA-959B-D00D1FC71DC6}" dt="2022-10-14T17:53:11.718" v="40" actId="1037"/>
          <ac:spMkLst>
            <pc:docMk/>
            <pc:sldMk cId="0" sldId="263"/>
            <ac:spMk id="4" creationId="{5BEC627F-3BFA-1329-DCF1-8BE61EE2F652}"/>
          </ac:spMkLst>
        </pc:spChg>
        <pc:spChg chg="del mod">
          <ac:chgData name="Lino Afonso de André" userId="dcc337f5c2ca8f20" providerId="LiveId" clId="{C1EE608A-14CD-4DCA-959B-D00D1FC71DC6}" dt="2022-10-14T17:49:28.622" v="2" actId="478"/>
          <ac:spMkLst>
            <pc:docMk/>
            <pc:sldMk cId="0" sldId="263"/>
            <ac:spMk id="734" creationId="{00000000-0000-0000-0000-000000000000}"/>
          </ac:spMkLst>
        </pc:spChg>
        <pc:picChg chg="add mod">
          <ac:chgData name="Lino Afonso de André" userId="dcc337f5c2ca8f20" providerId="LiveId" clId="{C1EE608A-14CD-4DCA-959B-D00D1FC71DC6}" dt="2022-10-14T17:50:20.552" v="6" actId="1076"/>
          <ac:picMkLst>
            <pc:docMk/>
            <pc:sldMk cId="0" sldId="263"/>
            <ac:picMk id="3" creationId="{E8852C3F-F43C-64EC-EA59-EA3421B5F654}"/>
          </ac:picMkLst>
        </pc:picChg>
        <pc:picChg chg="del">
          <ac:chgData name="Lino Afonso de André" userId="dcc337f5c2ca8f20" providerId="LiveId" clId="{C1EE608A-14CD-4DCA-959B-D00D1FC71DC6}" dt="2022-10-14T17:49:16.372" v="0" actId="478"/>
          <ac:picMkLst>
            <pc:docMk/>
            <pc:sldMk cId="0" sldId="263"/>
            <ac:picMk id="736" creationId="{00000000-0000-0000-0000-000000000000}"/>
          </ac:picMkLst>
        </pc:picChg>
      </pc:sldChg>
      <pc:sldChg chg="addSp modSp new del mod">
        <pc:chgData name="Lino Afonso de André" userId="dcc337f5c2ca8f20" providerId="LiveId" clId="{C1EE608A-14CD-4DCA-959B-D00D1FC71DC6}" dt="2022-10-14T19:12:09.547" v="94" actId="2696"/>
        <pc:sldMkLst>
          <pc:docMk/>
          <pc:sldMk cId="1513697768" sldId="266"/>
        </pc:sldMkLst>
        <pc:spChg chg="mod">
          <ac:chgData name="Lino Afonso de André" userId="dcc337f5c2ca8f20" providerId="LiveId" clId="{C1EE608A-14CD-4DCA-959B-D00D1FC71DC6}" dt="2022-10-14T19:10:28.990" v="82" actId="14100"/>
          <ac:spMkLst>
            <pc:docMk/>
            <pc:sldMk cId="1513697768" sldId="266"/>
            <ac:spMk id="2" creationId="{57847604-EF6B-5A6B-50DA-722D75EFCB3C}"/>
          </ac:spMkLst>
        </pc:spChg>
        <pc:graphicFrameChg chg="add mod">
          <ac:chgData name="Lino Afonso de André" userId="dcc337f5c2ca8f20" providerId="LiveId" clId="{C1EE608A-14CD-4DCA-959B-D00D1FC71DC6}" dt="2022-10-14T19:11:05.499" v="87" actId="14100"/>
          <ac:graphicFrameMkLst>
            <pc:docMk/>
            <pc:sldMk cId="1513697768" sldId="266"/>
            <ac:graphicFrameMk id="3" creationId="{97AB7BB3-3200-F8A4-A999-5FE6CC6EC8B6}"/>
          </ac:graphicFrameMkLst>
        </pc:graphicFrameChg>
        <pc:graphicFrameChg chg="add mod">
          <ac:chgData name="Lino Afonso de André" userId="dcc337f5c2ca8f20" providerId="LiveId" clId="{C1EE608A-14CD-4DCA-959B-D00D1FC71DC6}" dt="2022-10-14T19:11:42.486" v="93" actId="1076"/>
          <ac:graphicFrameMkLst>
            <pc:docMk/>
            <pc:sldMk cId="1513697768" sldId="266"/>
            <ac:graphicFrameMk id="4" creationId="{45F23282-F5BF-6FA2-144F-157CC5EE3466}"/>
          </ac:graphicFrameMkLst>
        </pc:graphicFrameChg>
      </pc:sldChg>
      <pc:sldChg chg="new del">
        <pc:chgData name="Lino Afonso de André" userId="dcc337f5c2ca8f20" providerId="LiveId" clId="{C1EE608A-14CD-4DCA-959B-D00D1FC71DC6}" dt="2022-10-14T19:13:05.482" v="96" actId="2696"/>
        <pc:sldMkLst>
          <pc:docMk/>
          <pc:sldMk cId="1906455606" sldId="266"/>
        </pc:sldMkLst>
      </pc:sldChg>
      <pc:sldChg chg="addSp delSp modSp new mod">
        <pc:chgData name="Lino Afonso de André" userId="dcc337f5c2ca8f20" providerId="LiveId" clId="{C1EE608A-14CD-4DCA-959B-D00D1FC71DC6}" dt="2022-10-15T19:42:45.016" v="187" actId="1076"/>
        <pc:sldMkLst>
          <pc:docMk/>
          <pc:sldMk cId="2038058570" sldId="266"/>
        </pc:sldMkLst>
        <pc:spChg chg="mod">
          <ac:chgData name="Lino Afonso de André" userId="dcc337f5c2ca8f20" providerId="LiveId" clId="{C1EE608A-14CD-4DCA-959B-D00D1FC71DC6}" dt="2022-10-15T19:05:14.017" v="139" actId="20577"/>
          <ac:spMkLst>
            <pc:docMk/>
            <pc:sldMk cId="2038058570" sldId="266"/>
            <ac:spMk id="2" creationId="{A8C0D46D-784E-45BC-2B7B-1AE6C476B047}"/>
          </ac:spMkLst>
        </pc:spChg>
        <pc:spChg chg="add del">
          <ac:chgData name="Lino Afonso de André" userId="dcc337f5c2ca8f20" providerId="LiveId" clId="{C1EE608A-14CD-4DCA-959B-D00D1FC71DC6}" dt="2022-10-15T19:02:59.866" v="101" actId="22"/>
          <ac:spMkLst>
            <pc:docMk/>
            <pc:sldMk cId="2038058570" sldId="266"/>
            <ac:spMk id="4" creationId="{E244847B-C667-01F2-9332-84B0246B9F86}"/>
          </ac:spMkLst>
        </pc:spChg>
        <pc:graphicFrameChg chg="add mod">
          <ac:chgData name="Lino Afonso de André" userId="dcc337f5c2ca8f20" providerId="LiveId" clId="{C1EE608A-14CD-4DCA-959B-D00D1FC71DC6}" dt="2022-10-15T19:38:51.608" v="171" actId="14100"/>
          <ac:graphicFrameMkLst>
            <pc:docMk/>
            <pc:sldMk cId="2038058570" sldId="266"/>
            <ac:graphicFrameMk id="5" creationId="{839375E9-A83A-B1DE-14A8-9F579CDE04B9}"/>
          </ac:graphicFrameMkLst>
        </pc:graphicFrameChg>
        <pc:graphicFrameChg chg="add mod">
          <ac:chgData name="Lino Afonso de André" userId="dcc337f5c2ca8f20" providerId="LiveId" clId="{C1EE608A-14CD-4DCA-959B-D00D1FC71DC6}" dt="2022-10-15T19:09:36.589" v="152" actId="207"/>
          <ac:graphicFrameMkLst>
            <pc:docMk/>
            <pc:sldMk cId="2038058570" sldId="266"/>
            <ac:graphicFrameMk id="6" creationId="{80420410-1F87-D43E-F9BE-9B83F4325826}"/>
          </ac:graphicFrameMkLst>
        </pc:graphicFrameChg>
        <pc:graphicFrameChg chg="add mod">
          <ac:chgData name="Lino Afonso de André" userId="dcc337f5c2ca8f20" providerId="LiveId" clId="{C1EE608A-14CD-4DCA-959B-D00D1FC71DC6}" dt="2022-10-15T19:42:45.016" v="187" actId="1076"/>
          <ac:graphicFrameMkLst>
            <pc:docMk/>
            <pc:sldMk cId="2038058570" sldId="266"/>
            <ac:graphicFrameMk id="7" creationId="{B737CB8A-B0BE-0B2B-876F-6ED69682F3A5}"/>
          </ac:graphicFrameMkLst>
        </pc:graphicFrameChg>
      </pc:sldChg>
      <pc:sldChg chg="addSp modSp new mod">
        <pc:chgData name="Lino Afonso de André" userId="dcc337f5c2ca8f20" providerId="LiveId" clId="{C1EE608A-14CD-4DCA-959B-D00D1FC71DC6}" dt="2022-10-15T19:53:18.417" v="716" actId="20577"/>
        <pc:sldMkLst>
          <pc:docMk/>
          <pc:sldMk cId="3473870847" sldId="267"/>
        </pc:sldMkLst>
        <pc:spChg chg="mod">
          <ac:chgData name="Lino Afonso de André" userId="dcc337f5c2ca8f20" providerId="LiveId" clId="{C1EE608A-14CD-4DCA-959B-D00D1FC71DC6}" dt="2022-10-15T19:52:55.618" v="697" actId="14100"/>
          <ac:spMkLst>
            <pc:docMk/>
            <pc:sldMk cId="3473870847" sldId="267"/>
            <ac:spMk id="2" creationId="{4679C22F-4A14-08E7-7BFE-8C9CF533C071}"/>
          </ac:spMkLst>
        </pc:spChg>
        <pc:spChg chg="add mod">
          <ac:chgData name="Lino Afonso de André" userId="dcc337f5c2ca8f20" providerId="LiveId" clId="{C1EE608A-14CD-4DCA-959B-D00D1FC71DC6}" dt="2022-10-15T19:52:31.964" v="694" actId="1076"/>
          <ac:spMkLst>
            <pc:docMk/>
            <pc:sldMk cId="3473870847" sldId="267"/>
            <ac:spMk id="3" creationId="{6BB909F1-94E5-753E-113C-CDE3C9F55AF4}"/>
          </ac:spMkLst>
        </pc:spChg>
        <pc:spChg chg="add mod">
          <ac:chgData name="Lino Afonso de André" userId="dcc337f5c2ca8f20" providerId="LiveId" clId="{C1EE608A-14CD-4DCA-959B-D00D1FC71DC6}" dt="2022-10-15T19:53:18.417" v="716" actId="20577"/>
          <ac:spMkLst>
            <pc:docMk/>
            <pc:sldMk cId="3473870847" sldId="267"/>
            <ac:spMk id="4" creationId="{1A3A09B0-660F-EE04-F648-E73AEC340B5E}"/>
          </ac:spMkLst>
        </pc:spChg>
      </pc:sldChg>
    </pc:docChg>
  </pc:docChgLst>
  <pc:docChgLst>
    <pc:chgData name="Lino Afonso de André" userId="dcc337f5c2ca8f20" providerId="LiveId" clId="{41324AD8-424F-4004-8721-E42A350762C1}"/>
    <pc:docChg chg="undo custSel addSld modSld">
      <pc:chgData name="Lino Afonso de André" userId="dcc337f5c2ca8f20" providerId="LiveId" clId="{41324AD8-424F-4004-8721-E42A350762C1}" dt="2021-11-30T16:36:48.432" v="530" actId="20577"/>
      <pc:docMkLst>
        <pc:docMk/>
      </pc:docMkLst>
      <pc:sldChg chg="modSp mod">
        <pc:chgData name="Lino Afonso de André" userId="dcc337f5c2ca8f20" providerId="LiveId" clId="{41324AD8-424F-4004-8721-E42A350762C1}" dt="2021-11-30T16:36:48.432" v="530" actId="20577"/>
        <pc:sldMkLst>
          <pc:docMk/>
          <pc:sldMk cId="0" sldId="256"/>
        </pc:sldMkLst>
        <pc:spChg chg="mod">
          <ac:chgData name="Lino Afonso de André" userId="dcc337f5c2ca8f20" providerId="LiveId" clId="{41324AD8-424F-4004-8721-E42A350762C1}" dt="2021-11-30T16:36:48.432" v="530" actId="20577"/>
          <ac:spMkLst>
            <pc:docMk/>
            <pc:sldMk cId="0" sldId="256"/>
            <ac:spMk id="60" creationId="{00000000-0000-0000-0000-000000000000}"/>
          </ac:spMkLst>
        </pc:spChg>
      </pc:sldChg>
      <pc:sldChg chg="modSp mod">
        <pc:chgData name="Lino Afonso de André" userId="dcc337f5c2ca8f20" providerId="LiveId" clId="{41324AD8-424F-4004-8721-E42A350762C1}" dt="2021-11-30T16:35:48.032" v="525" actId="20577"/>
        <pc:sldMkLst>
          <pc:docMk/>
          <pc:sldMk cId="0" sldId="260"/>
        </pc:sldMkLst>
        <pc:spChg chg="mod">
          <ac:chgData name="Lino Afonso de André" userId="dcc337f5c2ca8f20" providerId="LiveId" clId="{41324AD8-424F-4004-8721-E42A350762C1}" dt="2021-11-30T16:02:49.175" v="6" actId="20577"/>
          <ac:spMkLst>
            <pc:docMk/>
            <pc:sldMk cId="0" sldId="260"/>
            <ac:spMk id="583" creationId="{00000000-0000-0000-0000-000000000000}"/>
          </ac:spMkLst>
        </pc:spChg>
        <pc:spChg chg="mod">
          <ac:chgData name="Lino Afonso de André" userId="dcc337f5c2ca8f20" providerId="LiveId" clId="{41324AD8-424F-4004-8721-E42A350762C1}" dt="2021-11-30T16:35:48.032" v="525" actId="20577"/>
          <ac:spMkLst>
            <pc:docMk/>
            <pc:sldMk cId="0" sldId="260"/>
            <ac:spMk id="584" creationId="{00000000-0000-0000-0000-000000000000}"/>
          </ac:spMkLst>
        </pc:spChg>
      </pc:sldChg>
      <pc:sldChg chg="modSp new mod">
        <pc:chgData name="Lino Afonso de André" userId="dcc337f5c2ca8f20" providerId="LiveId" clId="{41324AD8-424F-4004-8721-E42A350762C1}" dt="2021-11-30T16:34:45.167" v="521" actId="14100"/>
        <pc:sldMkLst>
          <pc:docMk/>
          <pc:sldMk cId="1404367674" sldId="265"/>
        </pc:sldMkLst>
        <pc:spChg chg="mod">
          <ac:chgData name="Lino Afonso de André" userId="dcc337f5c2ca8f20" providerId="LiveId" clId="{41324AD8-424F-4004-8721-E42A350762C1}" dt="2021-11-30T16:03:40.519" v="44" actId="20577"/>
          <ac:spMkLst>
            <pc:docMk/>
            <pc:sldMk cId="1404367674" sldId="265"/>
            <ac:spMk id="2" creationId="{D08732AA-AE10-4BC4-A714-0D783F46D518}"/>
          </ac:spMkLst>
        </pc:spChg>
        <pc:spChg chg="mod">
          <ac:chgData name="Lino Afonso de André" userId="dcc337f5c2ca8f20" providerId="LiveId" clId="{41324AD8-424F-4004-8721-E42A350762C1}" dt="2021-11-30T16:34:45.167" v="521" actId="14100"/>
          <ac:spMkLst>
            <pc:docMk/>
            <pc:sldMk cId="1404367674" sldId="265"/>
            <ac:spMk id="3" creationId="{E06F3CDF-F6F4-4E51-BB05-6EC2BF799E4E}"/>
          </ac:spMkLst>
        </pc:spChg>
      </pc:sldChg>
    </pc:docChg>
  </pc:docChgLst>
  <pc:docChgLst>
    <pc:chgData name="Lino Afonso de André" userId="dcc337f5c2ca8f20" providerId="LiveId" clId="{27283B63-308F-49E5-AF9D-7622B527E59C}"/>
    <pc:docChg chg="undo custSel addSld delSld modSld sldOrd modNotesMaster">
      <pc:chgData name="Lino Afonso de André" userId="dcc337f5c2ca8f20" providerId="LiveId" clId="{27283B63-308F-49E5-AF9D-7622B527E59C}" dt="2023-02-11T17:22:19.033" v="13638"/>
      <pc:docMkLst>
        <pc:docMk/>
      </pc:docMkLst>
      <pc:sldChg chg="addSp delSp modSp mod modTransition delAnim modNotes">
        <pc:chgData name="Lino Afonso de André" userId="dcc337f5c2ca8f20" providerId="LiveId" clId="{27283B63-308F-49E5-AF9D-7622B527E59C}" dt="2023-02-11T17:22:19.033" v="13638"/>
        <pc:sldMkLst>
          <pc:docMk/>
          <pc:sldMk cId="0" sldId="256"/>
        </pc:sldMkLst>
        <pc:spChg chg="mod">
          <ac:chgData name="Lino Afonso de André" userId="dcc337f5c2ca8f20" providerId="LiveId" clId="{27283B63-308F-49E5-AF9D-7622B527E59C}" dt="2023-02-09T12:50:32.535" v="245" actId="6549"/>
          <ac:spMkLst>
            <pc:docMk/>
            <pc:sldMk cId="0" sldId="256"/>
            <ac:spMk id="60" creationId="{00000000-0000-0000-0000-000000000000}"/>
          </ac:spMkLst>
        </pc:spChg>
        <pc:spChg chg="mod">
          <ac:chgData name="Lino Afonso de André" userId="dcc337f5c2ca8f20" providerId="LiveId" clId="{27283B63-308F-49E5-AF9D-7622B527E59C}" dt="2023-01-31T12:27:08.333" v="47" actId="20577"/>
          <ac:spMkLst>
            <pc:docMk/>
            <pc:sldMk cId="0" sldId="256"/>
            <ac:spMk id="292" creationId="{00000000-0000-0000-0000-000000000000}"/>
          </ac:spMkLst>
        </pc:spChg>
        <pc:grpChg chg="ord">
          <ac:chgData name="Lino Afonso de André" userId="dcc337f5c2ca8f20" providerId="LiveId" clId="{27283B63-308F-49E5-AF9D-7622B527E59C}" dt="2023-01-31T19:11:58.922" v="132" actId="167"/>
          <ac:grpSpMkLst>
            <pc:docMk/>
            <pc:sldMk cId="0" sldId="256"/>
            <ac:grpSpMk id="119" creationId="{00000000-0000-0000-0000-000000000000}"/>
          </ac:grpSpMkLst>
        </pc:grpChg>
        <pc:picChg chg="add del mod">
          <ac:chgData name="Lino Afonso de André" userId="dcc337f5c2ca8f20" providerId="LiveId" clId="{27283B63-308F-49E5-AF9D-7622B527E59C}" dt="2023-02-09T13:00:35.776" v="252" actId="478"/>
          <ac:picMkLst>
            <pc:docMk/>
            <pc:sldMk cId="0" sldId="256"/>
            <ac:picMk id="3" creationId="{049E4454-E13B-FFEC-C022-B254ED441EA4}"/>
          </ac:picMkLst>
        </pc:picChg>
        <pc:picChg chg="add del mod ord">
          <ac:chgData name="Lino Afonso de André" userId="dcc337f5c2ca8f20" providerId="LiveId" clId="{27283B63-308F-49E5-AF9D-7622B527E59C}" dt="2023-02-09T13:15:17.041" v="260" actId="478"/>
          <ac:picMkLst>
            <pc:docMk/>
            <pc:sldMk cId="0" sldId="256"/>
            <ac:picMk id="5" creationId="{C40238CD-85E5-CD6B-CD02-7BAE0592B73B}"/>
          </ac:picMkLst>
        </pc:picChg>
        <pc:picChg chg="add mod">
          <ac:chgData name="Lino Afonso de André" userId="dcc337f5c2ca8f20" providerId="LiveId" clId="{27283B63-308F-49E5-AF9D-7622B527E59C}" dt="2023-02-09T13:15:30.805" v="264" actId="1076"/>
          <ac:picMkLst>
            <pc:docMk/>
            <pc:sldMk cId="0" sldId="256"/>
            <ac:picMk id="7" creationId="{94AB0572-CE64-FAB5-4D66-1144FEF95A21}"/>
          </ac:picMkLst>
        </pc:picChg>
        <pc:picChg chg="add mod">
          <ac:chgData name="Lino Afonso de André" userId="dcc337f5c2ca8f20" providerId="LiveId" clId="{27283B63-308F-49E5-AF9D-7622B527E59C}" dt="2023-02-10T00:59:10.213" v="10023" actId="1036"/>
          <ac:picMkLst>
            <pc:docMk/>
            <pc:sldMk cId="0" sldId="256"/>
            <ac:picMk id="9" creationId="{6F6664B0-7EBE-7906-535D-7AE912A4ACB5}"/>
          </ac:picMkLst>
        </pc:picChg>
        <pc:picChg chg="del">
          <ac:chgData name="Lino Afonso de André" userId="dcc337f5c2ca8f20" providerId="LiveId" clId="{27283B63-308F-49E5-AF9D-7622B527E59C}" dt="2023-02-09T13:15:40.962" v="265" actId="478"/>
          <ac:picMkLst>
            <pc:docMk/>
            <pc:sldMk cId="0" sldId="256"/>
            <ac:picMk id="26" creationId="{1AAECBFE-C45C-30AA-E03D-60CED18ECC8C}"/>
          </ac:picMkLst>
        </pc:picChg>
        <pc:picChg chg="del">
          <ac:chgData name="Lino Afonso de André" userId="dcc337f5c2ca8f20" providerId="LiveId" clId="{27283B63-308F-49E5-AF9D-7622B527E59C}" dt="2023-01-31T12:26:56.140" v="40" actId="478"/>
          <ac:picMkLst>
            <pc:docMk/>
            <pc:sldMk cId="0" sldId="256"/>
            <ac:picMk id="291" creationId="{00000000-0000-0000-0000-000000000000}"/>
          </ac:picMkLst>
        </pc:picChg>
      </pc:sldChg>
      <pc:sldChg chg="del">
        <pc:chgData name="Lino Afonso de André" userId="dcc337f5c2ca8f20" providerId="LiveId" clId="{27283B63-308F-49E5-AF9D-7622B527E59C}" dt="2023-01-31T19:24:37.913" v="242" actId="47"/>
        <pc:sldMkLst>
          <pc:docMk/>
          <pc:sldMk cId="0" sldId="259"/>
        </pc:sldMkLst>
      </pc:sldChg>
      <pc:sldChg chg="delSp modSp del mod ord modNotes">
        <pc:chgData name="Lino Afonso de André" userId="dcc337f5c2ca8f20" providerId="LiveId" clId="{27283B63-308F-49E5-AF9D-7622B527E59C}" dt="2023-02-11T01:29:22.021" v="13303" actId="47"/>
        <pc:sldMkLst>
          <pc:docMk/>
          <pc:sldMk cId="0" sldId="260"/>
        </pc:sldMkLst>
        <pc:spChg chg="mod">
          <ac:chgData name="Lino Afonso de André" userId="dcc337f5c2ca8f20" providerId="LiveId" clId="{27283B63-308F-49E5-AF9D-7622B527E59C}" dt="2023-01-31T19:23:24.520" v="228" actId="20577"/>
          <ac:spMkLst>
            <pc:docMk/>
            <pc:sldMk cId="0" sldId="260"/>
            <ac:spMk id="545" creationId="{00000000-0000-0000-0000-000000000000}"/>
          </ac:spMkLst>
        </pc:spChg>
        <pc:spChg chg="mod">
          <ac:chgData name="Lino Afonso de André" userId="dcc337f5c2ca8f20" providerId="LiveId" clId="{27283B63-308F-49E5-AF9D-7622B527E59C}" dt="2023-01-31T19:23:54.305" v="241" actId="20577"/>
          <ac:spMkLst>
            <pc:docMk/>
            <pc:sldMk cId="0" sldId="260"/>
            <ac:spMk id="574" creationId="{00000000-0000-0000-0000-000000000000}"/>
          </ac:spMkLst>
        </pc:spChg>
        <pc:spChg chg="del mod">
          <ac:chgData name="Lino Afonso de André" userId="dcc337f5c2ca8f20" providerId="LiveId" clId="{27283B63-308F-49E5-AF9D-7622B527E59C}" dt="2023-01-31T19:23:14.875" v="227" actId="478"/>
          <ac:spMkLst>
            <pc:docMk/>
            <pc:sldMk cId="0" sldId="260"/>
            <ac:spMk id="584" creationId="{00000000-0000-0000-0000-000000000000}"/>
          </ac:spMkLst>
        </pc:spChg>
        <pc:picChg chg="del">
          <ac:chgData name="Lino Afonso de André" userId="dcc337f5c2ca8f20" providerId="LiveId" clId="{27283B63-308F-49E5-AF9D-7622B527E59C}" dt="2023-01-31T19:22:55.232" v="225" actId="478"/>
          <ac:picMkLst>
            <pc:docMk/>
            <pc:sldMk cId="0" sldId="260"/>
            <ac:picMk id="4" creationId="{DB03B6E4-4977-CE36-45E5-5CB730F5C60B}"/>
          </ac:picMkLst>
        </pc:picChg>
      </pc:sldChg>
      <pc:sldChg chg="delSp del mod modNotes">
        <pc:chgData name="Lino Afonso de André" userId="dcc337f5c2ca8f20" providerId="LiveId" clId="{27283B63-308F-49E5-AF9D-7622B527E59C}" dt="2023-02-10T00:32:36.435" v="9582" actId="47"/>
        <pc:sldMkLst>
          <pc:docMk/>
          <pc:sldMk cId="0" sldId="261"/>
        </pc:sldMkLst>
        <pc:picChg chg="del">
          <ac:chgData name="Lino Afonso de André" userId="dcc337f5c2ca8f20" providerId="LiveId" clId="{27283B63-308F-49E5-AF9D-7622B527E59C}" dt="2023-02-09T23:55:41.804" v="6178" actId="478"/>
          <ac:picMkLst>
            <pc:docMk/>
            <pc:sldMk cId="0" sldId="261"/>
            <ac:picMk id="4" creationId="{0BF0766A-D210-A20D-2D9E-36983DB4B4FB}"/>
          </ac:picMkLst>
        </pc:picChg>
      </pc:sldChg>
      <pc:sldChg chg="del modNotes">
        <pc:chgData name="Lino Afonso de André" userId="dcc337f5c2ca8f20" providerId="LiveId" clId="{27283B63-308F-49E5-AF9D-7622B527E59C}" dt="2023-02-10T00:32:39.636" v="9583" actId="47"/>
        <pc:sldMkLst>
          <pc:docMk/>
          <pc:sldMk cId="0" sldId="262"/>
        </pc:sldMkLst>
      </pc:sldChg>
      <pc:sldChg chg="delSp modSp del mod modNotes">
        <pc:chgData name="Lino Afonso de André" userId="dcc337f5c2ca8f20" providerId="LiveId" clId="{27283B63-308F-49E5-AF9D-7622B527E59C}" dt="2023-02-11T01:29:12.838" v="13302" actId="47"/>
        <pc:sldMkLst>
          <pc:docMk/>
          <pc:sldMk cId="0" sldId="263"/>
        </pc:sldMkLst>
        <pc:spChg chg="mod">
          <ac:chgData name="Lino Afonso de André" userId="dcc337f5c2ca8f20" providerId="LiveId" clId="{27283B63-308F-49E5-AF9D-7622B527E59C}" dt="2023-02-10T21:56:26.637" v="12546" actId="6549"/>
          <ac:spMkLst>
            <pc:docMk/>
            <pc:sldMk cId="0" sldId="263"/>
            <ac:spMk id="689" creationId="{00000000-0000-0000-0000-000000000000}"/>
          </ac:spMkLst>
        </pc:spChg>
        <pc:picChg chg="del">
          <ac:chgData name="Lino Afonso de André" userId="dcc337f5c2ca8f20" providerId="LiveId" clId="{27283B63-308F-49E5-AF9D-7622B527E59C}" dt="2023-02-10T00:32:51.604" v="9584" actId="478"/>
          <ac:picMkLst>
            <pc:docMk/>
            <pc:sldMk cId="0" sldId="263"/>
            <ac:picMk id="6" creationId="{BA10CA8B-3542-F2D1-021B-07A9BD5F2CF1}"/>
          </ac:picMkLst>
        </pc:picChg>
      </pc:sldChg>
      <pc:sldChg chg="addSp delSp modSp mod modTransition modNotes">
        <pc:chgData name="Lino Afonso de André" userId="dcc337f5c2ca8f20" providerId="LiveId" clId="{27283B63-308F-49E5-AF9D-7622B527E59C}" dt="2023-02-11T17:16:48.536" v="13626"/>
        <pc:sldMkLst>
          <pc:docMk/>
          <pc:sldMk cId="0" sldId="264"/>
        </pc:sldMkLst>
        <pc:spChg chg="mod">
          <ac:chgData name="Lino Afonso de André" userId="dcc337f5c2ca8f20" providerId="LiveId" clId="{27283B63-308F-49E5-AF9D-7622B527E59C}" dt="2023-02-10T00:40:45.133" v="9677" actId="255"/>
          <ac:spMkLst>
            <pc:docMk/>
            <pc:sldMk cId="0" sldId="264"/>
            <ac:spMk id="2" creationId="{AC1E6338-64F4-7184-6BE8-D9C1E615695F}"/>
          </ac:spMkLst>
        </pc:spChg>
        <pc:spChg chg="add mod">
          <ac:chgData name="Lino Afonso de André" userId="dcc337f5c2ca8f20" providerId="LiveId" clId="{27283B63-308F-49E5-AF9D-7622B527E59C}" dt="2023-02-10T00:40:32.822" v="9675" actId="14100"/>
          <ac:spMkLst>
            <pc:docMk/>
            <pc:sldMk cId="0" sldId="264"/>
            <ac:spMk id="3" creationId="{8CB09793-DF77-DD0F-350D-339A2EFC7AE1}"/>
          </ac:spMkLst>
        </pc:spChg>
        <pc:spChg chg="mod">
          <ac:chgData name="Lino Afonso de André" userId="dcc337f5c2ca8f20" providerId="LiveId" clId="{27283B63-308F-49E5-AF9D-7622B527E59C}" dt="2023-02-10T00:40:10.701" v="9672" actId="1076"/>
          <ac:spMkLst>
            <pc:docMk/>
            <pc:sldMk cId="0" sldId="264"/>
            <ac:spMk id="906" creationId="{00000000-0000-0000-0000-000000000000}"/>
          </ac:spMkLst>
        </pc:spChg>
        <pc:spChg chg="del">
          <ac:chgData name="Lino Afonso de André" userId="dcc337f5c2ca8f20" providerId="LiveId" clId="{27283B63-308F-49E5-AF9D-7622B527E59C}" dt="2023-02-10T00:34:53.327" v="9629" actId="478"/>
          <ac:spMkLst>
            <pc:docMk/>
            <pc:sldMk cId="0" sldId="264"/>
            <ac:spMk id="907" creationId="{00000000-0000-0000-0000-000000000000}"/>
          </ac:spMkLst>
        </pc:spChg>
        <pc:picChg chg="del">
          <ac:chgData name="Lino Afonso de André" userId="dcc337f5c2ca8f20" providerId="LiveId" clId="{27283B63-308F-49E5-AF9D-7622B527E59C}" dt="2023-02-10T00:33:34.405" v="9587" actId="478"/>
          <ac:picMkLst>
            <pc:docMk/>
            <pc:sldMk cId="0" sldId="264"/>
            <ac:picMk id="10" creationId="{BDCD821F-0287-EB52-9CB9-AC78891F0E41}"/>
          </ac:picMkLst>
        </pc:picChg>
        <pc:picChg chg="del">
          <ac:chgData name="Lino Afonso de André" userId="dcc337f5c2ca8f20" providerId="LiveId" clId="{27283B63-308F-49E5-AF9D-7622B527E59C}" dt="2023-02-10T00:33:38.168" v="9588" actId="478"/>
          <ac:picMkLst>
            <pc:docMk/>
            <pc:sldMk cId="0" sldId="264"/>
            <ac:picMk id="905" creationId="{00000000-0000-0000-0000-000000000000}"/>
          </ac:picMkLst>
        </pc:picChg>
      </pc:sldChg>
      <pc:sldChg chg="addSp delSp modSp mod ord modTransition">
        <pc:chgData name="Lino Afonso de André" userId="dcc337f5c2ca8f20" providerId="LiveId" clId="{27283B63-308F-49E5-AF9D-7622B527E59C}" dt="2023-02-11T17:17:08.862" v="13628"/>
        <pc:sldMkLst>
          <pc:docMk/>
          <pc:sldMk cId="2038058570" sldId="266"/>
        </pc:sldMkLst>
        <pc:spChg chg="mod">
          <ac:chgData name="Lino Afonso de André" userId="dcc337f5c2ca8f20" providerId="LiveId" clId="{27283B63-308F-49E5-AF9D-7622B527E59C}" dt="2023-02-09T21:38:03.446" v="6141" actId="14100"/>
          <ac:spMkLst>
            <pc:docMk/>
            <pc:sldMk cId="2038058570" sldId="266"/>
            <ac:spMk id="2" creationId="{A8C0D46D-784E-45BC-2B7B-1AE6C476B047}"/>
          </ac:spMkLst>
        </pc:spChg>
        <pc:spChg chg="add mod">
          <ac:chgData name="Lino Afonso de André" userId="dcc337f5c2ca8f20" providerId="LiveId" clId="{27283B63-308F-49E5-AF9D-7622B527E59C}" dt="2023-02-10T20:55:21.691" v="10222" actId="20577"/>
          <ac:spMkLst>
            <pc:docMk/>
            <pc:sldMk cId="2038058570" sldId="266"/>
            <ac:spMk id="3" creationId="{DA4685D8-42B1-DD8C-7FD8-E8DFBF0C0282}"/>
          </ac:spMkLst>
        </pc:spChg>
        <pc:spChg chg="add mod">
          <ac:chgData name="Lino Afonso de André" userId="dcc337f5c2ca8f20" providerId="LiveId" clId="{27283B63-308F-49E5-AF9D-7622B527E59C}" dt="2023-02-09T21:34:35.993" v="6129" actId="1076"/>
          <ac:spMkLst>
            <pc:docMk/>
            <pc:sldMk cId="2038058570" sldId="266"/>
            <ac:spMk id="4" creationId="{FD72F214-14EF-0CE5-E072-E24385DEFD05}"/>
          </ac:spMkLst>
        </pc:spChg>
        <pc:graphicFrameChg chg="mod">
          <ac:chgData name="Lino Afonso de André" userId="dcc337f5c2ca8f20" providerId="LiveId" clId="{27283B63-308F-49E5-AF9D-7622B527E59C}" dt="2023-02-10T20:52:42.840" v="10193" actId="20577"/>
          <ac:graphicFrameMkLst>
            <pc:docMk/>
            <pc:sldMk cId="2038058570" sldId="266"/>
            <ac:graphicFrameMk id="5" creationId="{839375E9-A83A-B1DE-14A8-9F579CDE04B9}"/>
          </ac:graphicFrameMkLst>
        </pc:graphicFrameChg>
        <pc:graphicFrameChg chg="mod">
          <ac:chgData name="Lino Afonso de André" userId="dcc337f5c2ca8f20" providerId="LiveId" clId="{27283B63-308F-49E5-AF9D-7622B527E59C}" dt="2023-02-09T21:33:04.599" v="6091" actId="1076"/>
          <ac:graphicFrameMkLst>
            <pc:docMk/>
            <pc:sldMk cId="2038058570" sldId="266"/>
            <ac:graphicFrameMk id="6" creationId="{80420410-1F87-D43E-F9BE-9B83F4325826}"/>
          </ac:graphicFrameMkLst>
        </pc:graphicFrameChg>
        <pc:graphicFrameChg chg="mod">
          <ac:chgData name="Lino Afonso de André" userId="dcc337f5c2ca8f20" providerId="LiveId" clId="{27283B63-308F-49E5-AF9D-7622B527E59C}" dt="2023-02-09T21:33:04.599" v="6091" actId="1076"/>
          <ac:graphicFrameMkLst>
            <pc:docMk/>
            <pc:sldMk cId="2038058570" sldId="266"/>
            <ac:graphicFrameMk id="7" creationId="{B737CB8A-B0BE-0B2B-876F-6ED69682F3A5}"/>
          </ac:graphicFrameMkLst>
        </pc:graphicFrameChg>
        <pc:picChg chg="del">
          <ac:chgData name="Lino Afonso de André" userId="dcc337f5c2ca8f20" providerId="LiveId" clId="{27283B63-308F-49E5-AF9D-7622B527E59C}" dt="2023-01-31T19:24:43.855" v="243" actId="478"/>
          <ac:picMkLst>
            <pc:docMk/>
            <pc:sldMk cId="2038058570" sldId="266"/>
            <ac:picMk id="8" creationId="{598E8FFF-2DF8-DB1F-DA3D-F6C1CAA87471}"/>
          </ac:picMkLst>
        </pc:picChg>
      </pc:sldChg>
      <pc:sldChg chg="delSp modSp del mod ord">
        <pc:chgData name="Lino Afonso de André" userId="dcc337f5c2ca8f20" providerId="LiveId" clId="{27283B63-308F-49E5-AF9D-7622B527E59C}" dt="2023-02-11T01:24:47.772" v="13160" actId="47"/>
        <pc:sldMkLst>
          <pc:docMk/>
          <pc:sldMk cId="3473870847" sldId="267"/>
        </pc:sldMkLst>
        <pc:spChg chg="mod">
          <ac:chgData name="Lino Afonso de André" userId="dcc337f5c2ca8f20" providerId="LiveId" clId="{27283B63-308F-49E5-AF9D-7622B527E59C}" dt="2023-02-10T20:47:39.635" v="10156" actId="14100"/>
          <ac:spMkLst>
            <pc:docMk/>
            <pc:sldMk cId="3473870847" sldId="267"/>
            <ac:spMk id="3" creationId="{6BB909F1-94E5-753E-113C-CDE3C9F55AF4}"/>
          </ac:spMkLst>
        </pc:spChg>
        <pc:spChg chg="mod">
          <ac:chgData name="Lino Afonso de André" userId="dcc337f5c2ca8f20" providerId="LiveId" clId="{27283B63-308F-49E5-AF9D-7622B527E59C}" dt="2023-02-10T20:49:39.933" v="10192" actId="20577"/>
          <ac:spMkLst>
            <pc:docMk/>
            <pc:sldMk cId="3473870847" sldId="267"/>
            <ac:spMk id="4" creationId="{1A3A09B0-660F-EE04-F648-E73AEC340B5E}"/>
          </ac:spMkLst>
        </pc:spChg>
        <pc:picChg chg="del">
          <ac:chgData name="Lino Afonso de André" userId="dcc337f5c2ca8f20" providerId="LiveId" clId="{27283B63-308F-49E5-AF9D-7622B527E59C}" dt="2023-02-09T17:51:23.570" v="1579" actId="478"/>
          <ac:picMkLst>
            <pc:docMk/>
            <pc:sldMk cId="3473870847" sldId="267"/>
            <ac:picMk id="7" creationId="{19ECA369-0EF3-2436-7BAF-68C505A14924}"/>
          </ac:picMkLst>
        </pc:picChg>
      </pc:sldChg>
      <pc:sldChg chg="addSp delSp modSp new mod modTransition">
        <pc:chgData name="Lino Afonso de André" userId="dcc337f5c2ca8f20" providerId="LiveId" clId="{27283B63-308F-49E5-AF9D-7622B527E59C}" dt="2023-02-11T17:17:39.142" v="13632"/>
        <pc:sldMkLst>
          <pc:docMk/>
          <pc:sldMk cId="4217437010" sldId="268"/>
        </pc:sldMkLst>
        <pc:spChg chg="mod">
          <ac:chgData name="Lino Afonso de André" userId="dcc337f5c2ca8f20" providerId="LiveId" clId="{27283B63-308F-49E5-AF9D-7622B527E59C}" dt="2023-01-31T19:21:15.599" v="213" actId="20577"/>
          <ac:spMkLst>
            <pc:docMk/>
            <pc:sldMk cId="4217437010" sldId="268"/>
            <ac:spMk id="2" creationId="{EA6BBCAB-5611-65FD-435E-C0CBC90B6886}"/>
          </ac:spMkLst>
        </pc:spChg>
        <pc:spChg chg="mod">
          <ac:chgData name="Lino Afonso de André" userId="dcc337f5c2ca8f20" providerId="LiveId" clId="{27283B63-308F-49E5-AF9D-7622B527E59C}" dt="2023-02-11T01:37:19.499" v="13623" actId="404"/>
          <ac:spMkLst>
            <pc:docMk/>
            <pc:sldMk cId="4217437010" sldId="268"/>
            <ac:spMk id="3" creationId="{AC39C5C0-1DA6-DA78-F011-A5DD33F8C903}"/>
          </ac:spMkLst>
        </pc:spChg>
        <pc:picChg chg="add del mod">
          <ac:chgData name="Lino Afonso de André" userId="dcc337f5c2ca8f20" providerId="LiveId" clId="{27283B63-308F-49E5-AF9D-7622B527E59C}" dt="2023-02-09T14:21:36.586" v="810" actId="478"/>
          <ac:picMkLst>
            <pc:docMk/>
            <pc:sldMk cId="4217437010" sldId="268"/>
            <ac:picMk id="5" creationId="{DF36E720-1067-85CD-3893-6815AB564003}"/>
          </ac:picMkLst>
        </pc:picChg>
        <pc:picChg chg="add del mod">
          <ac:chgData name="Lino Afonso de André" userId="dcc337f5c2ca8f20" providerId="LiveId" clId="{27283B63-308F-49E5-AF9D-7622B527E59C}" dt="2023-02-09T21:41:09.556" v="6148" actId="478"/>
          <ac:picMkLst>
            <pc:docMk/>
            <pc:sldMk cId="4217437010" sldId="268"/>
            <ac:picMk id="7" creationId="{29F7E911-D8A6-FABD-0C93-926070F3D683}"/>
          </ac:picMkLst>
        </pc:picChg>
      </pc:sldChg>
      <pc:sldChg chg="addSp delSp modSp new del mod ord">
        <pc:chgData name="Lino Afonso de André" userId="dcc337f5c2ca8f20" providerId="LiveId" clId="{27283B63-308F-49E5-AF9D-7622B527E59C}" dt="2023-02-11T01:24:34.367" v="13159" actId="47"/>
        <pc:sldMkLst>
          <pc:docMk/>
          <pc:sldMk cId="249695800" sldId="269"/>
        </pc:sldMkLst>
        <pc:spChg chg="mod">
          <ac:chgData name="Lino Afonso de André" userId="dcc337f5c2ca8f20" providerId="LiveId" clId="{27283B63-308F-49E5-AF9D-7622B527E59C}" dt="2023-02-09T18:00:12.822" v="1831" actId="20577"/>
          <ac:spMkLst>
            <pc:docMk/>
            <pc:sldMk cId="249695800" sldId="269"/>
            <ac:spMk id="2" creationId="{C30BC49B-73DF-4C5D-C2FE-595ED65AEB43}"/>
          </ac:spMkLst>
        </pc:spChg>
        <pc:spChg chg="add mod">
          <ac:chgData name="Lino Afonso de André" userId="dcc337f5c2ca8f20" providerId="LiveId" clId="{27283B63-308F-49E5-AF9D-7622B527E59C}" dt="2023-02-10T21:02:30.188" v="10373" actId="20577"/>
          <ac:spMkLst>
            <pc:docMk/>
            <pc:sldMk cId="249695800" sldId="269"/>
            <ac:spMk id="3" creationId="{9A880F05-6F02-05AE-6801-2F94E76B3024}"/>
          </ac:spMkLst>
        </pc:spChg>
        <pc:picChg chg="add mod">
          <ac:chgData name="Lino Afonso de André" userId="dcc337f5c2ca8f20" providerId="LiveId" clId="{27283B63-308F-49E5-AF9D-7622B527E59C}" dt="2023-02-09T14:31:28.615" v="1053" actId="14100"/>
          <ac:picMkLst>
            <pc:docMk/>
            <pc:sldMk cId="249695800" sldId="269"/>
            <ac:picMk id="5" creationId="{7BE13407-D0D8-8ED1-E81B-D076EAB56B20}"/>
          </ac:picMkLst>
        </pc:picChg>
        <pc:picChg chg="add del mod">
          <ac:chgData name="Lino Afonso de André" userId="dcc337f5c2ca8f20" providerId="LiveId" clId="{27283B63-308F-49E5-AF9D-7622B527E59C}" dt="2023-02-09T14:31:00.535" v="1047" actId="478"/>
          <ac:picMkLst>
            <pc:docMk/>
            <pc:sldMk cId="249695800" sldId="269"/>
            <ac:picMk id="7" creationId="{8C1DD1C4-4216-00A9-E8DD-FC3572871471}"/>
          </ac:picMkLst>
        </pc:picChg>
        <pc:picChg chg="add mod ord">
          <ac:chgData name="Lino Afonso de André" userId="dcc337f5c2ca8f20" providerId="LiveId" clId="{27283B63-308F-49E5-AF9D-7622B527E59C}" dt="2023-02-09T14:31:18.269" v="1052" actId="166"/>
          <ac:picMkLst>
            <pc:docMk/>
            <pc:sldMk cId="249695800" sldId="269"/>
            <ac:picMk id="9" creationId="{8829260E-6475-E99B-E89A-F2B112DD282B}"/>
          </ac:picMkLst>
        </pc:picChg>
        <pc:picChg chg="add mod">
          <ac:chgData name="Lino Afonso de André" userId="dcc337f5c2ca8f20" providerId="LiveId" clId="{27283B63-308F-49E5-AF9D-7622B527E59C}" dt="2023-02-09T14:31:07.243" v="1050" actId="1076"/>
          <ac:picMkLst>
            <pc:docMk/>
            <pc:sldMk cId="249695800" sldId="269"/>
            <ac:picMk id="11" creationId="{514FB513-1C79-59DB-2B8A-4233A639457C}"/>
          </ac:picMkLst>
        </pc:picChg>
      </pc:sldChg>
      <pc:sldChg chg="modSp new del mod">
        <pc:chgData name="Lino Afonso de André" userId="dcc337f5c2ca8f20" providerId="LiveId" clId="{27283B63-308F-49E5-AF9D-7622B527E59C}" dt="2023-02-11T01:29:30.195" v="13304" actId="47"/>
        <pc:sldMkLst>
          <pc:docMk/>
          <pc:sldMk cId="343528860" sldId="270"/>
        </pc:sldMkLst>
        <pc:spChg chg="mod">
          <ac:chgData name="Lino Afonso de André" userId="dcc337f5c2ca8f20" providerId="LiveId" clId="{27283B63-308F-49E5-AF9D-7622B527E59C}" dt="2023-02-10T20:36:19.058" v="10036" actId="20577"/>
          <ac:spMkLst>
            <pc:docMk/>
            <pc:sldMk cId="343528860" sldId="270"/>
            <ac:spMk id="2" creationId="{2DEB6EBB-BF31-6906-6CDB-934D07CB5F67}"/>
          </ac:spMkLst>
        </pc:spChg>
        <pc:spChg chg="mod">
          <ac:chgData name="Lino Afonso de André" userId="dcc337f5c2ca8f20" providerId="LiveId" clId="{27283B63-308F-49E5-AF9D-7622B527E59C}" dt="2023-02-10T00:52:26.707" v="9732" actId="20577"/>
          <ac:spMkLst>
            <pc:docMk/>
            <pc:sldMk cId="343528860" sldId="270"/>
            <ac:spMk id="3" creationId="{33A9D6E9-0E4B-2983-905C-FA36B6C6FD4D}"/>
          </ac:spMkLst>
        </pc:spChg>
      </pc:sldChg>
      <pc:sldChg chg="addSp delSp modSp add del mod ord">
        <pc:chgData name="Lino Afonso de André" userId="dcc337f5c2ca8f20" providerId="LiveId" clId="{27283B63-308F-49E5-AF9D-7622B527E59C}" dt="2023-02-11T01:24:32.011" v="13158" actId="47"/>
        <pc:sldMkLst>
          <pc:docMk/>
          <pc:sldMk cId="1548236142" sldId="271"/>
        </pc:sldMkLst>
        <pc:spChg chg="mod ord">
          <ac:chgData name="Lino Afonso de André" userId="dcc337f5c2ca8f20" providerId="LiveId" clId="{27283B63-308F-49E5-AF9D-7622B527E59C}" dt="2023-02-09T18:00:46.663" v="1835" actId="166"/>
          <ac:spMkLst>
            <pc:docMk/>
            <pc:sldMk cId="1548236142" sldId="271"/>
            <ac:spMk id="2" creationId="{C30BC49B-73DF-4C5D-C2FE-595ED65AEB43}"/>
          </ac:spMkLst>
        </pc:spChg>
        <pc:spChg chg="mod">
          <ac:chgData name="Lino Afonso de André" userId="dcc337f5c2ca8f20" providerId="LiveId" clId="{27283B63-308F-49E5-AF9D-7622B527E59C}" dt="2023-02-10T21:09:30.492" v="10486" actId="14100"/>
          <ac:spMkLst>
            <pc:docMk/>
            <pc:sldMk cId="1548236142" sldId="271"/>
            <ac:spMk id="3" creationId="{9A880F05-6F02-05AE-6801-2F94E76B3024}"/>
          </ac:spMkLst>
        </pc:spChg>
        <pc:spChg chg="add mod">
          <ac:chgData name="Lino Afonso de André" userId="dcc337f5c2ca8f20" providerId="LiveId" clId="{27283B63-308F-49E5-AF9D-7622B527E59C}" dt="2023-02-10T21:05:18.008" v="10389" actId="20577"/>
          <ac:spMkLst>
            <pc:docMk/>
            <pc:sldMk cId="1548236142" sldId="271"/>
            <ac:spMk id="15" creationId="{36EA95A6-21FC-2621-F1AA-93B7EBF1BA06}"/>
          </ac:spMkLst>
        </pc:spChg>
        <pc:picChg chg="del">
          <ac:chgData name="Lino Afonso de André" userId="dcc337f5c2ca8f20" providerId="LiveId" clId="{27283B63-308F-49E5-AF9D-7622B527E59C}" dt="2023-02-09T14:32:08.537" v="1057" actId="478"/>
          <ac:picMkLst>
            <pc:docMk/>
            <pc:sldMk cId="1548236142" sldId="271"/>
            <ac:picMk id="5" creationId="{7BE13407-D0D8-8ED1-E81B-D076EAB56B20}"/>
          </ac:picMkLst>
        </pc:picChg>
        <pc:picChg chg="add mod">
          <ac:chgData name="Lino Afonso de André" userId="dcc337f5c2ca8f20" providerId="LiveId" clId="{27283B63-308F-49E5-AF9D-7622B527E59C}" dt="2023-02-09T14:39:47.200" v="1563" actId="1076"/>
          <ac:picMkLst>
            <pc:docMk/>
            <pc:sldMk cId="1548236142" sldId="271"/>
            <ac:picMk id="6" creationId="{A329823F-15DF-7476-08B3-E97AC0166C75}"/>
          </ac:picMkLst>
        </pc:picChg>
        <pc:picChg chg="add del mod">
          <ac:chgData name="Lino Afonso de André" userId="dcc337f5c2ca8f20" providerId="LiveId" clId="{27283B63-308F-49E5-AF9D-7622B527E59C}" dt="2023-02-09T14:39:29.284" v="1556" actId="478"/>
          <ac:picMkLst>
            <pc:docMk/>
            <pc:sldMk cId="1548236142" sldId="271"/>
            <ac:picMk id="8" creationId="{610BD2F9-6A7D-9A3B-2F44-627AD80AEC5A}"/>
          </ac:picMkLst>
        </pc:picChg>
        <pc:picChg chg="del">
          <ac:chgData name="Lino Afonso de André" userId="dcc337f5c2ca8f20" providerId="LiveId" clId="{27283B63-308F-49E5-AF9D-7622B527E59C}" dt="2023-02-09T14:32:07.933" v="1056" actId="478"/>
          <ac:picMkLst>
            <pc:docMk/>
            <pc:sldMk cId="1548236142" sldId="271"/>
            <ac:picMk id="9" creationId="{8829260E-6475-E99B-E89A-F2B112DD282B}"/>
          </ac:picMkLst>
        </pc:picChg>
        <pc:picChg chg="del">
          <ac:chgData name="Lino Afonso de André" userId="dcc337f5c2ca8f20" providerId="LiveId" clId="{27283B63-308F-49E5-AF9D-7622B527E59C}" dt="2023-02-09T14:32:07.124" v="1055" actId="478"/>
          <ac:picMkLst>
            <pc:docMk/>
            <pc:sldMk cId="1548236142" sldId="271"/>
            <ac:picMk id="11" creationId="{514FB513-1C79-59DB-2B8A-4233A639457C}"/>
          </ac:picMkLst>
        </pc:picChg>
        <pc:picChg chg="add mod">
          <ac:chgData name="Lino Afonso de André" userId="dcc337f5c2ca8f20" providerId="LiveId" clId="{27283B63-308F-49E5-AF9D-7622B527E59C}" dt="2023-02-09T14:40:47.707" v="1573" actId="1076"/>
          <ac:picMkLst>
            <pc:docMk/>
            <pc:sldMk cId="1548236142" sldId="271"/>
            <ac:picMk id="12" creationId="{D260360F-9D01-6641-4B61-AE17BF4E4350}"/>
          </ac:picMkLst>
        </pc:picChg>
        <pc:picChg chg="add mod">
          <ac:chgData name="Lino Afonso de André" userId="dcc337f5c2ca8f20" providerId="LiveId" clId="{27283B63-308F-49E5-AF9D-7622B527E59C}" dt="2023-02-09T16:34:18.415" v="1578" actId="1076"/>
          <ac:picMkLst>
            <pc:docMk/>
            <pc:sldMk cId="1548236142" sldId="271"/>
            <ac:picMk id="14" creationId="{99A7C6F8-3C8E-64D7-B7AD-0190362F2D10}"/>
          </ac:picMkLst>
        </pc:picChg>
      </pc:sldChg>
      <pc:sldChg chg="addSp delSp modSp new del mod ord">
        <pc:chgData name="Lino Afonso de André" userId="dcc337f5c2ca8f20" providerId="LiveId" clId="{27283B63-308F-49E5-AF9D-7622B527E59C}" dt="2023-02-11T01:24:27.717" v="13157" actId="47"/>
        <pc:sldMkLst>
          <pc:docMk/>
          <pc:sldMk cId="1895418171" sldId="272"/>
        </pc:sldMkLst>
        <pc:spChg chg="del mod">
          <ac:chgData name="Lino Afonso de André" userId="dcc337f5c2ca8f20" providerId="LiveId" clId="{27283B63-308F-49E5-AF9D-7622B527E59C}" dt="2023-02-09T17:57:21.315" v="1737" actId="478"/>
          <ac:spMkLst>
            <pc:docMk/>
            <pc:sldMk cId="1895418171" sldId="272"/>
            <ac:spMk id="2" creationId="{2D39AFB5-B85B-8932-2526-6FABA771F2F1}"/>
          </ac:spMkLst>
        </pc:spChg>
        <pc:spChg chg="add mod">
          <ac:chgData name="Lino Afonso de André" userId="dcc337f5c2ca8f20" providerId="LiveId" clId="{27283B63-308F-49E5-AF9D-7622B527E59C}" dt="2023-02-10T21:09:48.128" v="10487" actId="20577"/>
          <ac:spMkLst>
            <pc:docMk/>
            <pc:sldMk cId="1895418171" sldId="272"/>
            <ac:spMk id="3" creationId="{E870082C-E1C7-45F8-6095-482B4B21326B}"/>
          </ac:spMkLst>
        </pc:spChg>
        <pc:spChg chg="add del mod">
          <ac:chgData name="Lino Afonso de André" userId="dcc337f5c2ca8f20" providerId="LiveId" clId="{27283B63-308F-49E5-AF9D-7622B527E59C}" dt="2023-02-09T17:57:27.126" v="1738" actId="478"/>
          <ac:spMkLst>
            <pc:docMk/>
            <pc:sldMk cId="1895418171" sldId="272"/>
            <ac:spMk id="5" creationId="{232793F4-476F-AE00-CE4E-20C388FC0314}"/>
          </ac:spMkLst>
        </pc:spChg>
        <pc:spChg chg="add mod">
          <ac:chgData name="Lino Afonso de André" userId="dcc337f5c2ca8f20" providerId="LiveId" clId="{27283B63-308F-49E5-AF9D-7622B527E59C}" dt="2023-02-10T21:15:02.175" v="10737" actId="20577"/>
          <ac:spMkLst>
            <pc:docMk/>
            <pc:sldMk cId="1895418171" sldId="272"/>
            <ac:spMk id="6" creationId="{633E4149-E332-EA0A-E7BB-4D0D6AD21E5C}"/>
          </ac:spMkLst>
        </pc:spChg>
        <pc:picChg chg="add mod">
          <ac:chgData name="Lino Afonso de André" userId="dcc337f5c2ca8f20" providerId="LiveId" clId="{27283B63-308F-49E5-AF9D-7622B527E59C}" dt="2023-02-09T18:14:22.557" v="2461" actId="1076"/>
          <ac:picMkLst>
            <pc:docMk/>
            <pc:sldMk cId="1895418171" sldId="272"/>
            <ac:picMk id="8" creationId="{574D98AD-A0DD-ADBE-533D-E9C54496EB87}"/>
          </ac:picMkLst>
        </pc:picChg>
      </pc:sldChg>
      <pc:sldChg chg="addSp delSp modSp new del mod ord">
        <pc:chgData name="Lino Afonso de André" userId="dcc337f5c2ca8f20" providerId="LiveId" clId="{27283B63-308F-49E5-AF9D-7622B527E59C}" dt="2023-02-11T01:25:14.344" v="13162" actId="47"/>
        <pc:sldMkLst>
          <pc:docMk/>
          <pc:sldMk cId="3690774023" sldId="273"/>
        </pc:sldMkLst>
        <pc:spChg chg="mod">
          <ac:chgData name="Lino Afonso de André" userId="dcc337f5c2ca8f20" providerId="LiveId" clId="{27283B63-308F-49E5-AF9D-7622B527E59C}" dt="2023-02-09T18:35:05.069" v="3348" actId="1076"/>
          <ac:spMkLst>
            <pc:docMk/>
            <pc:sldMk cId="3690774023" sldId="273"/>
            <ac:spMk id="2" creationId="{82520446-ABFB-1B1B-D615-FB02AB267FD7}"/>
          </ac:spMkLst>
        </pc:spChg>
        <pc:spChg chg="add mod">
          <ac:chgData name="Lino Afonso de André" userId="dcc337f5c2ca8f20" providerId="LiveId" clId="{27283B63-308F-49E5-AF9D-7622B527E59C}" dt="2023-02-10T21:17:37.285" v="10798" actId="20577"/>
          <ac:spMkLst>
            <pc:docMk/>
            <pc:sldMk cId="3690774023" sldId="273"/>
            <ac:spMk id="3" creationId="{0F991326-3C78-8994-6A35-886FC22AE028}"/>
          </ac:spMkLst>
        </pc:spChg>
        <pc:spChg chg="add del mod">
          <ac:chgData name="Lino Afonso de André" userId="dcc337f5c2ca8f20" providerId="LiveId" clId="{27283B63-308F-49E5-AF9D-7622B527E59C}" dt="2023-02-09T18:19:01.635" v="2770"/>
          <ac:spMkLst>
            <pc:docMk/>
            <pc:sldMk cId="3690774023" sldId="273"/>
            <ac:spMk id="4" creationId="{C99CFF61-3B7F-3A59-AA76-724916DC2988}"/>
          </ac:spMkLst>
        </pc:spChg>
        <pc:spChg chg="add del mod">
          <ac:chgData name="Lino Afonso de André" userId="dcc337f5c2ca8f20" providerId="LiveId" clId="{27283B63-308F-49E5-AF9D-7622B527E59C}" dt="2023-02-09T18:19:01.635" v="2772"/>
          <ac:spMkLst>
            <pc:docMk/>
            <pc:sldMk cId="3690774023" sldId="273"/>
            <ac:spMk id="5" creationId="{672E3991-77C1-F357-78BF-B9E78CA75A40}"/>
          </ac:spMkLst>
        </pc:spChg>
        <pc:spChg chg="add mod">
          <ac:chgData name="Lino Afonso de André" userId="dcc337f5c2ca8f20" providerId="LiveId" clId="{27283B63-308F-49E5-AF9D-7622B527E59C}" dt="2023-02-10T21:20:25.369" v="10879" actId="1076"/>
          <ac:spMkLst>
            <pc:docMk/>
            <pc:sldMk cId="3690774023" sldId="273"/>
            <ac:spMk id="6" creationId="{10262D8C-387D-D997-568B-A3563BE32870}"/>
          </ac:spMkLst>
        </pc:spChg>
        <pc:spChg chg="add mod">
          <ac:chgData name="Lino Afonso de André" userId="dcc337f5c2ca8f20" providerId="LiveId" clId="{27283B63-308F-49E5-AF9D-7622B527E59C}" dt="2023-02-09T18:33:19.503" v="3319" actId="1076"/>
          <ac:spMkLst>
            <pc:docMk/>
            <pc:sldMk cId="3690774023" sldId="273"/>
            <ac:spMk id="13" creationId="{890B3B9C-2005-AB56-C09B-CA2C51BD1C47}"/>
          </ac:spMkLst>
        </pc:spChg>
        <pc:picChg chg="add mod ord">
          <ac:chgData name="Lino Afonso de André" userId="dcc337f5c2ca8f20" providerId="LiveId" clId="{27283B63-308F-49E5-AF9D-7622B527E59C}" dt="2023-02-09T18:37:21.501" v="3357" actId="1076"/>
          <ac:picMkLst>
            <pc:docMk/>
            <pc:sldMk cId="3690774023" sldId="273"/>
            <ac:picMk id="8" creationId="{0B6B686D-7F05-A475-4F19-63633C355B3D}"/>
          </ac:picMkLst>
        </pc:picChg>
        <pc:picChg chg="add mod">
          <ac:chgData name="Lino Afonso de André" userId="dcc337f5c2ca8f20" providerId="LiveId" clId="{27283B63-308F-49E5-AF9D-7622B527E59C}" dt="2023-02-09T18:37:11.612" v="3355" actId="1076"/>
          <ac:picMkLst>
            <pc:docMk/>
            <pc:sldMk cId="3690774023" sldId="273"/>
            <ac:picMk id="10" creationId="{F0B13A5D-7D99-1247-D7C4-B71B5BD15D89}"/>
          </ac:picMkLst>
        </pc:picChg>
        <pc:picChg chg="add mod ord">
          <ac:chgData name="Lino Afonso de André" userId="dcc337f5c2ca8f20" providerId="LiveId" clId="{27283B63-308F-49E5-AF9D-7622B527E59C}" dt="2023-02-09T18:33:15.277" v="3318" actId="1076"/>
          <ac:picMkLst>
            <pc:docMk/>
            <pc:sldMk cId="3690774023" sldId="273"/>
            <ac:picMk id="12" creationId="{815C16C0-1766-4686-2782-1EDFE9B5FA48}"/>
          </ac:picMkLst>
        </pc:picChg>
      </pc:sldChg>
      <pc:sldChg chg="addSp modSp new mod ord modTransition">
        <pc:chgData name="Lino Afonso de André" userId="dcc337f5c2ca8f20" providerId="LiveId" clId="{27283B63-308F-49E5-AF9D-7622B527E59C}" dt="2023-02-11T17:17:12.672" v="13629"/>
        <pc:sldMkLst>
          <pc:docMk/>
          <pc:sldMk cId="291366690" sldId="274"/>
        </pc:sldMkLst>
        <pc:spChg chg="mod">
          <ac:chgData name="Lino Afonso de André" userId="dcc337f5c2ca8f20" providerId="LiveId" clId="{27283B63-308F-49E5-AF9D-7622B527E59C}" dt="2023-02-09T18:38:15.682" v="3377" actId="14100"/>
          <ac:spMkLst>
            <pc:docMk/>
            <pc:sldMk cId="291366690" sldId="274"/>
            <ac:spMk id="2" creationId="{B5D3AFD7-37FB-CDD3-2893-A57947F7B70F}"/>
          </ac:spMkLst>
        </pc:spChg>
        <pc:spChg chg="add mod">
          <ac:chgData name="Lino Afonso de André" userId="dcc337f5c2ca8f20" providerId="LiveId" clId="{27283B63-308F-49E5-AF9D-7622B527E59C}" dt="2023-02-10T20:57:15.849" v="10247" actId="20577"/>
          <ac:spMkLst>
            <pc:docMk/>
            <pc:sldMk cId="291366690" sldId="274"/>
            <ac:spMk id="3" creationId="{B1D4BF23-7E84-5AAE-53A7-B9B1DBF098B3}"/>
          </ac:spMkLst>
        </pc:spChg>
      </pc:sldChg>
      <pc:sldChg chg="addSp modSp new del mod ord">
        <pc:chgData name="Lino Afonso de André" userId="dcc337f5c2ca8f20" providerId="LiveId" clId="{27283B63-308F-49E5-AF9D-7622B527E59C}" dt="2023-02-11T01:25:07.667" v="13161" actId="47"/>
        <pc:sldMkLst>
          <pc:docMk/>
          <pc:sldMk cId="1370702746" sldId="275"/>
        </pc:sldMkLst>
        <pc:spChg chg="mod">
          <ac:chgData name="Lino Afonso de André" userId="dcc337f5c2ca8f20" providerId="LiveId" clId="{27283B63-308F-49E5-AF9D-7622B527E59C}" dt="2023-02-09T18:45:15.379" v="3824" actId="14100"/>
          <ac:spMkLst>
            <pc:docMk/>
            <pc:sldMk cId="1370702746" sldId="275"/>
            <ac:spMk id="2" creationId="{C4EEDF64-80E0-4A5C-8166-6E17486A437D}"/>
          </ac:spMkLst>
        </pc:spChg>
        <pc:spChg chg="add mod">
          <ac:chgData name="Lino Afonso de André" userId="dcc337f5c2ca8f20" providerId="LiveId" clId="{27283B63-308F-49E5-AF9D-7622B527E59C}" dt="2023-02-10T21:02:02.583" v="10371" actId="20577"/>
          <ac:spMkLst>
            <pc:docMk/>
            <pc:sldMk cId="1370702746" sldId="275"/>
            <ac:spMk id="3" creationId="{B1B93C9D-FEA1-7B55-3694-D0559246AAD8}"/>
          </ac:spMkLst>
        </pc:spChg>
      </pc:sldChg>
      <pc:sldChg chg="addSp delSp modSp new mod ord modTransition">
        <pc:chgData name="Lino Afonso de André" userId="dcc337f5c2ca8f20" providerId="LiveId" clId="{27283B63-308F-49E5-AF9D-7622B527E59C}" dt="2023-02-11T17:17:03.012" v="13627"/>
        <pc:sldMkLst>
          <pc:docMk/>
          <pc:sldMk cId="571977868" sldId="276"/>
        </pc:sldMkLst>
        <pc:spChg chg="mod">
          <ac:chgData name="Lino Afonso de André" userId="dcc337f5c2ca8f20" providerId="LiveId" clId="{27283B63-308F-49E5-AF9D-7622B527E59C}" dt="2023-02-09T18:54:30.888" v="4779" actId="14100"/>
          <ac:spMkLst>
            <pc:docMk/>
            <pc:sldMk cId="571977868" sldId="276"/>
            <ac:spMk id="2" creationId="{C2D4D34E-DF5C-C3A6-4845-921C294D40E1}"/>
          </ac:spMkLst>
        </pc:spChg>
        <pc:spChg chg="add mod">
          <ac:chgData name="Lino Afonso de André" userId="dcc337f5c2ca8f20" providerId="LiveId" clId="{27283B63-308F-49E5-AF9D-7622B527E59C}" dt="2023-02-10T20:46:58.872" v="10155" actId="20577"/>
          <ac:spMkLst>
            <pc:docMk/>
            <pc:sldMk cId="571977868" sldId="276"/>
            <ac:spMk id="3" creationId="{A1751855-7667-719D-BD84-415D739F3833}"/>
          </ac:spMkLst>
        </pc:spChg>
        <pc:spChg chg="add mod">
          <ac:chgData name="Lino Afonso de André" userId="dcc337f5c2ca8f20" providerId="LiveId" clId="{27283B63-308F-49E5-AF9D-7622B527E59C}" dt="2023-02-09T19:28:20.932" v="5200" actId="1076"/>
          <ac:spMkLst>
            <pc:docMk/>
            <pc:sldMk cId="571977868" sldId="276"/>
            <ac:spMk id="8" creationId="{2C6B255D-0B8A-D43B-94CA-0935A219244F}"/>
          </ac:spMkLst>
        </pc:spChg>
        <pc:picChg chg="add del mod">
          <ac:chgData name="Lino Afonso de André" userId="dcc337f5c2ca8f20" providerId="LiveId" clId="{27283B63-308F-49E5-AF9D-7622B527E59C}" dt="2023-02-09T19:22:20.816" v="5161" actId="478"/>
          <ac:picMkLst>
            <pc:docMk/>
            <pc:sldMk cId="571977868" sldId="276"/>
            <ac:picMk id="5" creationId="{5C56FAA3-0CFC-7280-5DC0-5DD0095C4459}"/>
          </ac:picMkLst>
        </pc:picChg>
        <pc:picChg chg="add mod">
          <ac:chgData name="Lino Afonso de André" userId="dcc337f5c2ca8f20" providerId="LiveId" clId="{27283B63-308F-49E5-AF9D-7622B527E59C}" dt="2023-02-10T20:40:21.209" v="10038" actId="1076"/>
          <ac:picMkLst>
            <pc:docMk/>
            <pc:sldMk cId="571977868" sldId="276"/>
            <ac:picMk id="7" creationId="{AC2595EA-5636-A40A-380F-271A389083AE}"/>
          </ac:picMkLst>
        </pc:picChg>
        <pc:cxnChg chg="add mod">
          <ac:chgData name="Lino Afonso de André" userId="dcc337f5c2ca8f20" providerId="LiveId" clId="{27283B63-308F-49E5-AF9D-7622B527E59C}" dt="2023-02-09T19:26:09.678" v="5182" actId="13822"/>
          <ac:cxnSpMkLst>
            <pc:docMk/>
            <pc:sldMk cId="571977868" sldId="276"/>
            <ac:cxnSpMk id="10" creationId="{6C8305BD-DBA8-6FE3-F25A-8E0F478BDAD8}"/>
          </ac:cxnSpMkLst>
        </pc:cxnChg>
        <pc:cxnChg chg="add mod">
          <ac:chgData name="Lino Afonso de André" userId="dcc337f5c2ca8f20" providerId="LiveId" clId="{27283B63-308F-49E5-AF9D-7622B527E59C}" dt="2023-02-09T19:26:42.045" v="5184" actId="13822"/>
          <ac:cxnSpMkLst>
            <pc:docMk/>
            <pc:sldMk cId="571977868" sldId="276"/>
            <ac:cxnSpMk id="12" creationId="{4A049C2E-358E-612A-659F-4F5A231545A5}"/>
          </ac:cxnSpMkLst>
        </pc:cxnChg>
        <pc:cxnChg chg="add mod">
          <ac:chgData name="Lino Afonso de André" userId="dcc337f5c2ca8f20" providerId="LiveId" clId="{27283B63-308F-49E5-AF9D-7622B527E59C}" dt="2023-02-09T19:27:12.930" v="5192" actId="1076"/>
          <ac:cxnSpMkLst>
            <pc:docMk/>
            <pc:sldMk cId="571977868" sldId="276"/>
            <ac:cxnSpMk id="13" creationId="{450C4DAD-A79B-83F8-1E06-FD440FDD8494}"/>
          </ac:cxnSpMkLst>
        </pc:cxnChg>
        <pc:cxnChg chg="add mod">
          <ac:chgData name="Lino Afonso de André" userId="dcc337f5c2ca8f20" providerId="LiveId" clId="{27283B63-308F-49E5-AF9D-7622B527E59C}" dt="2023-02-09T19:26:55.172" v="5188" actId="1076"/>
          <ac:cxnSpMkLst>
            <pc:docMk/>
            <pc:sldMk cId="571977868" sldId="276"/>
            <ac:cxnSpMk id="14" creationId="{47310C49-2769-06CE-39CD-CC850886C22D}"/>
          </ac:cxnSpMkLst>
        </pc:cxnChg>
        <pc:cxnChg chg="add mod">
          <ac:chgData name="Lino Afonso de André" userId="dcc337f5c2ca8f20" providerId="LiveId" clId="{27283B63-308F-49E5-AF9D-7622B527E59C}" dt="2023-02-09T19:28:10.666" v="5199" actId="14100"/>
          <ac:cxnSpMkLst>
            <pc:docMk/>
            <pc:sldMk cId="571977868" sldId="276"/>
            <ac:cxnSpMk id="15" creationId="{C2E6644C-BE2A-1F27-F008-ABCE62B24E0F}"/>
          </ac:cxnSpMkLst>
        </pc:cxnChg>
      </pc:sldChg>
      <pc:sldChg chg="addSp modSp new mod modTransition">
        <pc:chgData name="Lino Afonso de André" userId="dcc337f5c2ca8f20" providerId="LiveId" clId="{27283B63-308F-49E5-AF9D-7622B527E59C}" dt="2023-02-11T17:17:44.152" v="13633"/>
        <pc:sldMkLst>
          <pc:docMk/>
          <pc:sldMk cId="2275912322" sldId="277"/>
        </pc:sldMkLst>
        <pc:spChg chg="mod">
          <ac:chgData name="Lino Afonso de André" userId="dcc337f5c2ca8f20" providerId="LiveId" clId="{27283B63-308F-49E5-AF9D-7622B527E59C}" dt="2023-02-10T00:41:31.785" v="9678" actId="14100"/>
          <ac:spMkLst>
            <pc:docMk/>
            <pc:sldMk cId="2275912322" sldId="277"/>
            <ac:spMk id="2" creationId="{3E6E35AA-5333-268B-21EE-D897CACC93AD}"/>
          </ac:spMkLst>
        </pc:spChg>
        <pc:spChg chg="add mod">
          <ac:chgData name="Lino Afonso de André" userId="dcc337f5c2ca8f20" providerId="LiveId" clId="{27283B63-308F-49E5-AF9D-7622B527E59C}" dt="2023-02-11T01:32:47.318" v="13594" actId="20577"/>
          <ac:spMkLst>
            <pc:docMk/>
            <pc:sldMk cId="2275912322" sldId="277"/>
            <ac:spMk id="3" creationId="{2FFE2148-53D4-F03D-3F1B-0C66402DF58B}"/>
          </ac:spMkLst>
        </pc:spChg>
      </pc:sldChg>
      <pc:sldChg chg="addSp modSp new mod">
        <pc:chgData name="Lino Afonso de André" userId="dcc337f5c2ca8f20" providerId="LiveId" clId="{27283B63-308F-49E5-AF9D-7622B527E59C}" dt="2023-02-11T01:33:57.010" v="13609" actId="20577"/>
        <pc:sldMkLst>
          <pc:docMk/>
          <pc:sldMk cId="1694835261" sldId="278"/>
        </pc:sldMkLst>
        <pc:spChg chg="mod">
          <ac:chgData name="Lino Afonso de André" userId="dcc337f5c2ca8f20" providerId="LiveId" clId="{27283B63-308F-49E5-AF9D-7622B527E59C}" dt="2023-02-10T21:33:31.840" v="11329" actId="20577"/>
          <ac:spMkLst>
            <pc:docMk/>
            <pc:sldMk cId="1694835261" sldId="278"/>
            <ac:spMk id="2" creationId="{87584F7D-AF15-F2B2-D5C2-89430BF712FE}"/>
          </ac:spMkLst>
        </pc:spChg>
        <pc:spChg chg="add mod">
          <ac:chgData name="Lino Afonso de André" userId="dcc337f5c2ca8f20" providerId="LiveId" clId="{27283B63-308F-49E5-AF9D-7622B527E59C}" dt="2023-02-11T01:33:57.010" v="13609" actId="20577"/>
          <ac:spMkLst>
            <pc:docMk/>
            <pc:sldMk cId="1694835261" sldId="278"/>
            <ac:spMk id="3" creationId="{BF65DF56-C06A-ACE1-B662-C33DD4563E0B}"/>
          </ac:spMkLst>
        </pc:spChg>
      </pc:sldChg>
      <pc:sldChg chg="addSp modSp new mod modTransition">
        <pc:chgData name="Lino Afonso de André" userId="dcc337f5c2ca8f20" providerId="LiveId" clId="{27283B63-308F-49E5-AF9D-7622B527E59C}" dt="2023-02-11T17:17:53.298" v="13634"/>
        <pc:sldMkLst>
          <pc:docMk/>
          <pc:sldMk cId="4105769568" sldId="279"/>
        </pc:sldMkLst>
        <pc:spChg chg="mod">
          <ac:chgData name="Lino Afonso de André" userId="dcc337f5c2ca8f20" providerId="LiveId" clId="{27283B63-308F-49E5-AF9D-7622B527E59C}" dt="2023-02-10T00:15:36.873" v="7870" actId="14100"/>
          <ac:spMkLst>
            <pc:docMk/>
            <pc:sldMk cId="4105769568" sldId="279"/>
            <ac:spMk id="2" creationId="{17124120-BFDF-F44C-2901-1146DF3B9BB9}"/>
          </ac:spMkLst>
        </pc:spChg>
        <pc:spChg chg="add mod">
          <ac:chgData name="Lino Afonso de André" userId="dcc337f5c2ca8f20" providerId="LiveId" clId="{27283B63-308F-49E5-AF9D-7622B527E59C}" dt="2023-02-10T21:48:42.609" v="12116" actId="20577"/>
          <ac:spMkLst>
            <pc:docMk/>
            <pc:sldMk cId="4105769568" sldId="279"/>
            <ac:spMk id="3" creationId="{AFAAC251-A03B-DD7C-AFA4-482B3B58561A}"/>
          </ac:spMkLst>
        </pc:spChg>
      </pc:sldChg>
      <pc:sldChg chg="addSp delSp modSp add mod modTransition">
        <pc:chgData name="Lino Afonso de André" userId="dcc337f5c2ca8f20" providerId="LiveId" clId="{27283B63-308F-49E5-AF9D-7622B527E59C}" dt="2023-02-11T17:18:22.303" v="13635"/>
        <pc:sldMkLst>
          <pc:docMk/>
          <pc:sldMk cId="2691833812" sldId="280"/>
        </pc:sldMkLst>
        <pc:spChg chg="mod">
          <ac:chgData name="Lino Afonso de André" userId="dcc337f5c2ca8f20" providerId="LiveId" clId="{27283B63-308F-49E5-AF9D-7622B527E59C}" dt="2023-02-10T00:26:32.057" v="8807" actId="14100"/>
          <ac:spMkLst>
            <pc:docMk/>
            <pc:sldMk cId="2691833812" sldId="280"/>
            <ac:spMk id="2" creationId="{17124120-BFDF-F44C-2901-1146DF3B9BB9}"/>
          </ac:spMkLst>
        </pc:spChg>
        <pc:spChg chg="del mod">
          <ac:chgData name="Lino Afonso de André" userId="dcc337f5c2ca8f20" providerId="LiveId" clId="{27283B63-308F-49E5-AF9D-7622B527E59C}" dt="2023-02-10T00:25:51.678" v="8765"/>
          <ac:spMkLst>
            <pc:docMk/>
            <pc:sldMk cId="2691833812" sldId="280"/>
            <ac:spMk id="3" creationId="{AFAAC251-A03B-DD7C-AFA4-482B3B58561A}"/>
          </ac:spMkLst>
        </pc:spChg>
        <pc:spChg chg="add mod">
          <ac:chgData name="Lino Afonso de André" userId="dcc337f5c2ca8f20" providerId="LiveId" clId="{27283B63-308F-49E5-AF9D-7622B527E59C}" dt="2023-02-10T21:53:39.405" v="12358" actId="6549"/>
          <ac:spMkLst>
            <pc:docMk/>
            <pc:sldMk cId="2691833812" sldId="280"/>
            <ac:spMk id="4" creationId="{E1B3E5B8-44E4-13CE-60D2-35E933C46BDA}"/>
          </ac:spMkLst>
        </pc:spChg>
      </pc:sldChg>
      <pc:sldChg chg="addSp modSp new mod modTransition">
        <pc:chgData name="Lino Afonso de André" userId="dcc337f5c2ca8f20" providerId="LiveId" clId="{27283B63-308F-49E5-AF9D-7622B527E59C}" dt="2023-02-11T17:18:26.252" v="13636"/>
        <pc:sldMkLst>
          <pc:docMk/>
          <pc:sldMk cId="3008717612" sldId="281"/>
        </pc:sldMkLst>
        <pc:spChg chg="mod">
          <ac:chgData name="Lino Afonso de André" userId="dcc337f5c2ca8f20" providerId="LiveId" clId="{27283B63-308F-49E5-AF9D-7622B527E59C}" dt="2023-02-10T00:32:12.859" v="9581" actId="20577"/>
          <ac:spMkLst>
            <pc:docMk/>
            <pc:sldMk cId="3008717612" sldId="281"/>
            <ac:spMk id="2" creationId="{B80EE524-1798-7CE1-64F2-66F015129118}"/>
          </ac:spMkLst>
        </pc:spChg>
        <pc:spChg chg="add mod">
          <ac:chgData name="Lino Afonso de André" userId="dcc337f5c2ca8f20" providerId="LiveId" clId="{27283B63-308F-49E5-AF9D-7622B527E59C}" dt="2023-02-11T01:28:52.645" v="13301" actId="20577"/>
          <ac:spMkLst>
            <pc:docMk/>
            <pc:sldMk cId="3008717612" sldId="281"/>
            <ac:spMk id="3" creationId="{EBD1F423-F17F-E1EF-9D68-D4086B1FD54E}"/>
          </ac:spMkLst>
        </pc:spChg>
      </pc:sldChg>
      <pc:sldChg chg="addSp modSp new del mod">
        <pc:chgData name="Lino Afonso de André" userId="dcc337f5c2ca8f20" providerId="LiveId" clId="{27283B63-308F-49E5-AF9D-7622B527E59C}" dt="2023-02-11T01:25:42.963" v="13163" actId="47"/>
        <pc:sldMkLst>
          <pc:docMk/>
          <pc:sldMk cId="1854335030" sldId="282"/>
        </pc:sldMkLst>
        <pc:spChg chg="mod">
          <ac:chgData name="Lino Afonso de André" userId="dcc337f5c2ca8f20" providerId="LiveId" clId="{27283B63-308F-49E5-AF9D-7622B527E59C}" dt="2023-02-10T00:54:22.937" v="9755" actId="14100"/>
          <ac:spMkLst>
            <pc:docMk/>
            <pc:sldMk cId="1854335030" sldId="282"/>
            <ac:spMk id="2" creationId="{BCD4A537-4945-CC42-3B48-AE658DDC9907}"/>
          </ac:spMkLst>
        </pc:spChg>
        <pc:spChg chg="add mod">
          <ac:chgData name="Lino Afonso de André" userId="dcc337f5c2ca8f20" providerId="LiveId" clId="{27283B63-308F-49E5-AF9D-7622B527E59C}" dt="2023-02-10T21:26:23.809" v="11057" actId="20577"/>
          <ac:spMkLst>
            <pc:docMk/>
            <pc:sldMk cId="1854335030" sldId="282"/>
            <ac:spMk id="3" creationId="{C0F3A93B-89BD-64FB-5078-25EE60E2357C}"/>
          </ac:spMkLst>
        </pc:spChg>
        <pc:picChg chg="add mod">
          <ac:chgData name="Lino Afonso de André" userId="dcc337f5c2ca8f20" providerId="LiveId" clId="{27283B63-308F-49E5-AF9D-7622B527E59C}" dt="2023-02-10T00:57:58.876" v="10002" actId="1076"/>
          <ac:picMkLst>
            <pc:docMk/>
            <pc:sldMk cId="1854335030" sldId="282"/>
            <ac:picMk id="5" creationId="{F97D54A6-24EA-F6EC-D2D3-3D29900D4B2F}"/>
          </ac:picMkLst>
        </pc:picChg>
      </pc:sldChg>
      <pc:sldChg chg="new del">
        <pc:chgData name="Lino Afonso de André" userId="dcc337f5c2ca8f20" providerId="LiveId" clId="{27283B63-308F-49E5-AF9D-7622B527E59C}" dt="2023-02-10T00:33:15.799" v="9586" actId="47"/>
        <pc:sldMkLst>
          <pc:docMk/>
          <pc:sldMk cId="3576537094" sldId="282"/>
        </pc:sldMkLst>
      </pc:sldChg>
      <pc:sldChg chg="addSp modSp new mod modTransition">
        <pc:chgData name="Lino Afonso de André" userId="dcc337f5c2ca8f20" providerId="LiveId" clId="{27283B63-308F-49E5-AF9D-7622B527E59C}" dt="2023-02-11T17:17:24.426" v="13630"/>
        <pc:sldMkLst>
          <pc:docMk/>
          <pc:sldMk cId="3852941120" sldId="283"/>
        </pc:sldMkLst>
        <pc:spChg chg="mod">
          <ac:chgData name="Lino Afonso de André" userId="dcc337f5c2ca8f20" providerId="LiveId" clId="{27283B63-308F-49E5-AF9D-7622B527E59C}" dt="2023-02-11T01:17:28.228" v="12573" actId="14100"/>
          <ac:spMkLst>
            <pc:docMk/>
            <pc:sldMk cId="3852941120" sldId="283"/>
            <ac:spMk id="2" creationId="{9133B010-39B0-2E3A-B4E8-E662D37529BF}"/>
          </ac:spMkLst>
        </pc:spChg>
        <pc:spChg chg="add mod">
          <ac:chgData name="Lino Afonso de André" userId="dcc337f5c2ca8f20" providerId="LiveId" clId="{27283B63-308F-49E5-AF9D-7622B527E59C}" dt="2023-02-11T01:36:21.638" v="13621" actId="948"/>
          <ac:spMkLst>
            <pc:docMk/>
            <pc:sldMk cId="3852941120" sldId="283"/>
            <ac:spMk id="3" creationId="{3C804FB5-D1C1-3B04-272B-324FCDD3E697}"/>
          </ac:spMkLst>
        </pc:spChg>
      </pc:sldChg>
      <pc:sldMasterChg chg="delSldLayout">
        <pc:chgData name="Lino Afonso de André" userId="dcc337f5c2ca8f20" providerId="LiveId" clId="{27283B63-308F-49E5-AF9D-7622B527E59C}" dt="2023-02-11T01:29:12.838" v="13302" actId="47"/>
        <pc:sldMasterMkLst>
          <pc:docMk/>
          <pc:sldMasterMk cId="0" sldId="2147483648"/>
        </pc:sldMasterMkLst>
        <pc:sldLayoutChg chg="del">
          <pc:chgData name="Lino Afonso de André" userId="dcc337f5c2ca8f20" providerId="LiveId" clId="{27283B63-308F-49E5-AF9D-7622B527E59C}" dt="2023-02-11T01:29:12.838" v="13302" actId="47"/>
          <pc:sldLayoutMkLst>
            <pc:docMk/>
            <pc:sldMasterMk cId="0" sldId="2147483648"/>
            <pc:sldLayoutMk cId="0" sldId="2147483652"/>
          </pc:sldLayoutMkLst>
        </pc:sldLayoutChg>
      </pc:sldMaster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dcc337f5c2ca8f20/Documentos/Retribua/Processo%20Seletivo/2022/2022%20Processo%20seletivo%20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dcc337f5c2ca8f20/Documentos/Retribua/Processo%20Seletivo/2022/2022%20Processo%20seletivo%20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dcc337f5c2ca8f20/Documentos/Retribua/Processo%20Seletivo/2022/2022%20Processo%20seletivo%20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baseline="0" dirty="0">
                <a:solidFill>
                  <a:schemeClr val="tx1"/>
                </a:solidFill>
              </a:rPr>
              <a:t>ETNIAS DECLARADAS</a:t>
            </a:r>
          </a:p>
        </c:rich>
      </c:tx>
      <c:layout>
        <c:manualLayout>
          <c:xMode val="edge"/>
          <c:yMode val="edge"/>
          <c:x val="0.19555586228148453"/>
          <c:y val="8.8056237649221034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doughnutChart>
        <c:varyColors val="1"/>
        <c:ser>
          <c:idx val="0"/>
          <c:order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'[2022 Processo seletivo .xlsx]1º Ano '!$AF$58:$AF$61</c:f>
              <c:strCache>
                <c:ptCount val="4"/>
                <c:pt idx="0">
                  <c:v>Branco</c:v>
                </c:pt>
                <c:pt idx="1">
                  <c:v>PP</c:v>
                </c:pt>
                <c:pt idx="2">
                  <c:v>Amarelo</c:v>
                </c:pt>
                <c:pt idx="3">
                  <c:v>não identificado</c:v>
                </c:pt>
              </c:strCache>
            </c:strRef>
          </c:cat>
          <c:val>
            <c:numRef>
              <c:f>'[2022 Processo seletivo .xlsx]1º Ano '!$AG$58:$AG$61</c:f>
            </c:numRef>
          </c:val>
          <c:extLst>
            <c:ext xmlns:c16="http://schemas.microsoft.com/office/drawing/2014/chart" uri="{C3380CC4-5D6E-409C-BE32-E72D297353CC}">
              <c16:uniqueId val="{00000000-2F64-46F0-A9E1-C31D97990496}"/>
            </c:ext>
          </c:extLst>
        </c:ser>
        <c:ser>
          <c:idx val="1"/>
          <c:order val="1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2F64-46F0-A9E1-C31D97990496}"/>
              </c:ext>
            </c:extLst>
          </c:dPt>
          <c:dPt>
            <c:idx val="1"/>
            <c:bubble3D val="0"/>
            <c:spPr>
              <a:solidFill>
                <a:schemeClr val="bg1">
                  <a:lumMod val="2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2F64-46F0-A9E1-C31D97990496}"/>
              </c:ext>
            </c:extLst>
          </c:dPt>
          <c:dPt>
            <c:idx val="2"/>
            <c:bubble3D val="0"/>
            <c:spPr>
              <a:solidFill>
                <a:srgbClr val="FFC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6-2F64-46F0-A9E1-C31D97990496}"/>
              </c:ext>
            </c:extLst>
          </c:dPt>
          <c:dPt>
            <c:idx val="3"/>
            <c:bubble3D val="0"/>
            <c:spPr>
              <a:solidFill>
                <a:schemeClr val="accent2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8-2F64-46F0-A9E1-C31D97990496}"/>
              </c:ext>
            </c:extLst>
          </c:dPt>
          <c:dLbls>
            <c:dLbl>
              <c:idx val="0"/>
              <c:layout>
                <c:manualLayout>
                  <c:x val="6.3605424321959758E-2"/>
                  <c:y val="-0.18577735744329224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F64-46F0-A9E1-C31D97990496}"/>
                </c:ext>
              </c:extLst>
            </c:dLbl>
            <c:dLbl>
              <c:idx val="1"/>
              <c:layout>
                <c:manualLayout>
                  <c:x val="-0.15611351706036744"/>
                  <c:y val="5.6223934019899592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2F64-46F0-A9E1-C31D97990496}"/>
                </c:ext>
              </c:extLst>
            </c:dLbl>
            <c:dLbl>
              <c:idx val="2"/>
              <c:layout>
                <c:manualLayout>
                  <c:x val="-0.23133880139982502"/>
                  <c:y val="-8.7128216856101781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2F64-46F0-A9E1-C31D97990496}"/>
                </c:ext>
              </c:extLst>
            </c:dLbl>
            <c:dLbl>
              <c:idx val="3"/>
              <c:layout>
                <c:manualLayout>
                  <c:x val="5.740785917427953E-3"/>
                  <c:y val="-0.13532949157871951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7718740169612297"/>
                      <c:h val="0.2182628303851526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8-2F64-46F0-A9E1-C31D9799049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accent4"/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'[2022 Processo seletivo .xlsx]1º Ano '!$AF$58:$AF$61</c:f>
              <c:strCache>
                <c:ptCount val="4"/>
                <c:pt idx="0">
                  <c:v>Branco</c:v>
                </c:pt>
                <c:pt idx="1">
                  <c:v>PP</c:v>
                </c:pt>
                <c:pt idx="2">
                  <c:v>Amarelo</c:v>
                </c:pt>
                <c:pt idx="3">
                  <c:v>não identificado</c:v>
                </c:pt>
              </c:strCache>
            </c:strRef>
          </c:cat>
          <c:val>
            <c:numRef>
              <c:f>'[2022 Processo seletivo .xlsx]1º Ano '!$AH$58:$AH$61</c:f>
              <c:numCache>
                <c:formatCode>0.0%</c:formatCode>
                <c:ptCount val="4"/>
                <c:pt idx="0">
                  <c:v>0.46511627906976744</c:v>
                </c:pt>
                <c:pt idx="1">
                  <c:v>0.46511627906976744</c:v>
                </c:pt>
                <c:pt idx="2">
                  <c:v>2.3255813953488372E-2</c:v>
                </c:pt>
                <c:pt idx="3">
                  <c:v>4.6511627906976744E-2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2F64-46F0-A9E1-C31D97990496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b="1" i="0" baseline="0"/>
      </a:pPr>
      <a:endParaRPr lang="pt-B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pt-BR"/>
              <a:t>GÊNERO AO NASCER</a:t>
            </a:r>
          </a:p>
        </c:rich>
      </c:tx>
      <c:layout>
        <c:manualLayout>
          <c:xMode val="edge"/>
          <c:yMode val="edge"/>
          <c:x val="0.31600678040244967"/>
          <c:y val="2.314814814814814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doughnutChart>
        <c:varyColors val="1"/>
        <c:ser>
          <c:idx val="0"/>
          <c:order val="0"/>
          <c:cat>
            <c:strRef>
              <c:f>'[2022 Processo seletivo .xlsx]1º Ano '!$AF$62:$AF$63</c:f>
              <c:strCache>
                <c:ptCount val="2"/>
                <c:pt idx="0">
                  <c:v>Masculino</c:v>
                </c:pt>
                <c:pt idx="1">
                  <c:v>Feminino</c:v>
                </c:pt>
              </c:strCache>
            </c:strRef>
          </c:cat>
          <c:val>
            <c:numRef>
              <c:f>'[2022 Processo seletivo .xlsx]1º Ano '!$AG$62:$AG$63</c:f>
            </c:numRef>
          </c:val>
          <c:extLst>
            <c:ext xmlns:c16="http://schemas.microsoft.com/office/drawing/2014/chart" uri="{C3380CC4-5D6E-409C-BE32-E72D297353CC}">
              <c16:uniqueId val="{00000000-D0CC-488C-B933-1745F20C8734}"/>
            </c:ext>
          </c:extLst>
        </c:ser>
        <c:ser>
          <c:idx val="1"/>
          <c:order val="1"/>
          <c:dPt>
            <c:idx val="0"/>
            <c:bubble3D val="0"/>
            <c:spPr>
              <a:solidFill>
                <a:srgbClr val="0070C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D0CC-488C-B933-1745F20C8734}"/>
              </c:ext>
            </c:extLst>
          </c:dPt>
          <c:dPt>
            <c:idx val="1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D0CC-488C-B933-1745F20C8734}"/>
              </c:ext>
            </c:extLst>
          </c:dPt>
          <c:dLbls>
            <c:dLbl>
              <c:idx val="0"/>
              <c:layout>
                <c:manualLayout>
                  <c:x val="0.10833333333333334"/>
                  <c:y val="-8.487556272013328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0CC-488C-B933-1745F20C8734}"/>
                </c:ext>
              </c:extLst>
            </c:dLbl>
            <c:dLbl>
              <c:idx val="1"/>
              <c:layout>
                <c:manualLayout>
                  <c:x val="-8.0555555555555561E-2"/>
                  <c:y val="-4.62962962962962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0CC-488C-B933-1745F20C873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'[2022 Processo seletivo .xlsx]1º Ano '!$AF$62:$AF$63</c:f>
              <c:strCache>
                <c:ptCount val="2"/>
                <c:pt idx="0">
                  <c:v>Masculino</c:v>
                </c:pt>
                <c:pt idx="1">
                  <c:v>Feminino</c:v>
                </c:pt>
              </c:strCache>
            </c:strRef>
          </c:cat>
          <c:val>
            <c:numRef>
              <c:f>'[2022 Processo seletivo .xlsx]1º Ano '!$AH$62:$AH$63</c:f>
              <c:numCache>
                <c:formatCode>0.0%</c:formatCode>
                <c:ptCount val="2"/>
                <c:pt idx="0">
                  <c:v>0.72093023255813948</c:v>
                </c:pt>
                <c:pt idx="1">
                  <c:v>0.27906976744186046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0CC-488C-B933-1745F20C873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5292475940507434"/>
          <c:y val="0.13483741615631378"/>
          <c:w val="0.343956477271327"/>
          <c:h val="8.490625464269797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="1" i="0" baseline="0">
          <a:solidFill>
            <a:schemeClr val="tx1"/>
          </a:solidFill>
        </a:defRPr>
      </a:pPr>
      <a:endParaRPr lang="pt-B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cap="all" spc="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pt-BR" dirty="0"/>
              <a:t>Identificação SEXUAL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cap="all" spc="5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doughnutChart>
        <c:varyColors val="1"/>
        <c:ser>
          <c:idx val="0"/>
          <c:order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'[2022 Processo seletivo .xlsx]1º Ano '!$AF$65:$AF$66</c:f>
              <c:strCache>
                <c:ptCount val="2"/>
                <c:pt idx="0">
                  <c:v>Hetero</c:v>
                </c:pt>
                <c:pt idx="1">
                  <c:v>Não Hetero</c:v>
                </c:pt>
              </c:strCache>
            </c:strRef>
          </c:cat>
          <c:val>
            <c:numRef>
              <c:f>'[2022 Processo seletivo .xlsx]1º Ano '!$AG$65:$AG$66</c:f>
            </c:numRef>
          </c:val>
          <c:extLst>
            <c:ext xmlns:c16="http://schemas.microsoft.com/office/drawing/2014/chart" uri="{C3380CC4-5D6E-409C-BE32-E72D297353CC}">
              <c16:uniqueId val="{00000000-E601-4AF4-920B-4269468A4985}"/>
            </c:ext>
          </c:extLst>
        </c:ser>
        <c:ser>
          <c:idx val="1"/>
          <c:order val="1"/>
          <c:dPt>
            <c:idx val="0"/>
            <c:bubble3D val="0"/>
            <c:spPr>
              <a:solidFill>
                <a:schemeClr val="tx2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2-E601-4AF4-920B-4269468A498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4-E601-4AF4-920B-4269468A4985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'[2022 Processo seletivo .xlsx]1º Ano '!$AF$65:$AF$66</c:f>
              <c:strCache>
                <c:ptCount val="2"/>
                <c:pt idx="0">
                  <c:v>Hetero</c:v>
                </c:pt>
                <c:pt idx="1">
                  <c:v>Não Hetero</c:v>
                </c:pt>
              </c:strCache>
            </c:strRef>
          </c:cat>
          <c:val>
            <c:numRef>
              <c:f>'[2022 Processo seletivo .xlsx]1º Ano '!$AH$65:$AH$66</c:f>
              <c:numCache>
                <c:formatCode>0.0%</c:formatCode>
                <c:ptCount val="2"/>
                <c:pt idx="0">
                  <c:v>0.83720930232558144</c:v>
                </c:pt>
                <c:pt idx="1">
                  <c:v>0.16279069767441862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E601-4AF4-920B-4269468A4985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="1" i="0" baseline="0">
          <a:solidFill>
            <a:schemeClr val="tx1"/>
          </a:solidFill>
        </a:defRPr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4538"/>
            <a:ext cx="6615113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5542" tIns="95542" rIns="95542" bIns="95542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8" name="Google Shape;58;p1:notes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5542" tIns="95542" rIns="95542" bIns="9554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8" name="Google Shape;738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39" name="Google Shape;739;p7:notes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5542" tIns="95542" rIns="95542" bIns="9554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9"/>
          <p:cNvSpPr txBox="1">
            <a:spLocks noGrp="1"/>
          </p:cNvSpPr>
          <p:nvPr>
            <p:ph type="ctrTitle"/>
          </p:nvPr>
        </p:nvSpPr>
        <p:spPr>
          <a:xfrm>
            <a:off x="897925" y="1606350"/>
            <a:ext cx="3006000" cy="19308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3500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0" name="Google Shape;10;p9"/>
          <p:cNvSpPr txBox="1">
            <a:spLocks noGrp="1"/>
          </p:cNvSpPr>
          <p:nvPr>
            <p:ph type="subTitle" idx="1"/>
          </p:nvPr>
        </p:nvSpPr>
        <p:spPr>
          <a:xfrm>
            <a:off x="908025" y="3741038"/>
            <a:ext cx="29871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11" name="Google Shape;11;p9"/>
          <p:cNvSpPr/>
          <p:nvPr/>
        </p:nvSpPr>
        <p:spPr>
          <a:xfrm>
            <a:off x="6269425" y="533413"/>
            <a:ext cx="857400" cy="857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Google Shape;12;p9"/>
          <p:cNvSpPr/>
          <p:nvPr/>
        </p:nvSpPr>
        <p:spPr>
          <a:xfrm>
            <a:off x="5195025" y="1607717"/>
            <a:ext cx="857400" cy="857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" name="Google Shape;13;p9"/>
          <p:cNvSpPr/>
          <p:nvPr/>
        </p:nvSpPr>
        <p:spPr>
          <a:xfrm>
            <a:off x="4121463" y="533425"/>
            <a:ext cx="857400" cy="857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" name="Google Shape;14;p9"/>
          <p:cNvSpPr/>
          <p:nvPr/>
        </p:nvSpPr>
        <p:spPr>
          <a:xfrm>
            <a:off x="7343525" y="2680196"/>
            <a:ext cx="857400" cy="857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" name="Google Shape;15;p9"/>
          <p:cNvSpPr/>
          <p:nvPr/>
        </p:nvSpPr>
        <p:spPr>
          <a:xfrm>
            <a:off x="7343525" y="533342"/>
            <a:ext cx="857400" cy="857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" name="Google Shape;16;p9"/>
          <p:cNvSpPr/>
          <p:nvPr/>
        </p:nvSpPr>
        <p:spPr>
          <a:xfrm>
            <a:off x="6269425" y="3754500"/>
            <a:ext cx="857400" cy="857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7;p9"/>
          <p:cNvSpPr/>
          <p:nvPr/>
        </p:nvSpPr>
        <p:spPr>
          <a:xfrm>
            <a:off x="6269425" y="2680196"/>
            <a:ext cx="857400" cy="857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" name="Google Shape;18;p9"/>
          <p:cNvSpPr/>
          <p:nvPr/>
        </p:nvSpPr>
        <p:spPr>
          <a:xfrm>
            <a:off x="5195025" y="2681113"/>
            <a:ext cx="857400" cy="857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Google Shape;19;p9"/>
          <p:cNvSpPr/>
          <p:nvPr/>
        </p:nvSpPr>
        <p:spPr>
          <a:xfrm>
            <a:off x="4121463" y="1606863"/>
            <a:ext cx="857400" cy="857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" name="Google Shape;20;p9"/>
          <p:cNvSpPr/>
          <p:nvPr/>
        </p:nvSpPr>
        <p:spPr>
          <a:xfrm>
            <a:off x="5195025" y="3754492"/>
            <a:ext cx="857400" cy="857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" name="Google Shape;21;p9"/>
          <p:cNvSpPr/>
          <p:nvPr/>
        </p:nvSpPr>
        <p:spPr>
          <a:xfrm>
            <a:off x="7343525" y="1607729"/>
            <a:ext cx="857400" cy="857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" name="Google Shape;22;p9"/>
          <p:cNvSpPr/>
          <p:nvPr/>
        </p:nvSpPr>
        <p:spPr>
          <a:xfrm>
            <a:off x="4121463" y="3754500"/>
            <a:ext cx="857400" cy="857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+ bullet point">
  <p:cSld name="CUSTOM_10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0"/>
          <p:cNvSpPr txBox="1">
            <a:spLocks noGrp="1"/>
          </p:cNvSpPr>
          <p:nvPr>
            <p:ph type="title"/>
          </p:nvPr>
        </p:nvSpPr>
        <p:spPr>
          <a:xfrm>
            <a:off x="899689" y="533425"/>
            <a:ext cx="6227100" cy="857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0"/>
          <p:cNvSpPr txBox="1">
            <a:spLocks noGrp="1"/>
          </p:cNvSpPr>
          <p:nvPr>
            <p:ph type="body" idx="1"/>
          </p:nvPr>
        </p:nvSpPr>
        <p:spPr>
          <a:xfrm>
            <a:off x="897725" y="1607725"/>
            <a:ext cx="4080600" cy="300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B3E55"/>
              </a:buClr>
              <a:buSzPts val="1600"/>
              <a:buFont typeface="Montserrat"/>
              <a:buChar char="●"/>
              <a:defRPr sz="1400"/>
            </a:lvl1pPr>
            <a:lvl2pPr marL="914400" lvl="1" indent="-33020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2B3E55"/>
              </a:buClr>
              <a:buSzPts val="1600"/>
              <a:buFont typeface="Montserrat"/>
              <a:buChar char="○"/>
              <a:defRPr sz="1200"/>
            </a:lvl2pPr>
            <a:lvl3pPr marL="1371600" lvl="2" indent="-330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2B3E55"/>
              </a:buClr>
              <a:buSzPts val="1600"/>
              <a:buFont typeface="Montserrat"/>
              <a:buChar char="■"/>
              <a:defRPr/>
            </a:lvl3pPr>
            <a:lvl4pPr marL="1828800" lvl="3" indent="-330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2B3E55"/>
              </a:buClr>
              <a:buSzPts val="1600"/>
              <a:buFont typeface="Montserrat"/>
              <a:buChar char="●"/>
              <a:defRPr/>
            </a:lvl4pPr>
            <a:lvl5pPr marL="2286000" lvl="4" indent="-330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2B3E55"/>
              </a:buClr>
              <a:buSzPts val="1600"/>
              <a:buFont typeface="Montserrat"/>
              <a:buChar char="○"/>
              <a:defRPr/>
            </a:lvl5pPr>
            <a:lvl6pPr marL="2743200" lvl="5" indent="-330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2B3E55"/>
              </a:buClr>
              <a:buSzPts val="1600"/>
              <a:buFont typeface="Montserrat"/>
              <a:buChar char="■"/>
              <a:defRPr/>
            </a:lvl6pPr>
            <a:lvl7pPr marL="3200400" lvl="6" indent="-330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2B3E55"/>
              </a:buClr>
              <a:buSzPts val="1600"/>
              <a:buFont typeface="Montserrat"/>
              <a:buChar char="●"/>
              <a:defRPr/>
            </a:lvl7pPr>
            <a:lvl8pPr marL="3657600" lvl="7" indent="-330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2B3E55"/>
              </a:buClr>
              <a:buSzPts val="1600"/>
              <a:buFont typeface="Montserrat"/>
              <a:buChar char="○"/>
              <a:defRPr/>
            </a:lvl8pPr>
            <a:lvl9pPr marL="4114800" lvl="8" indent="-3302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2B3E55"/>
              </a:buClr>
              <a:buSzPts val="1600"/>
              <a:buFont typeface="Montserrat"/>
              <a:buChar char="■"/>
              <a:defRPr/>
            </a:lvl9pPr>
          </a:lstStyle>
          <a:p>
            <a:endParaRPr/>
          </a:p>
        </p:txBody>
      </p:sp>
      <p:sp>
        <p:nvSpPr>
          <p:cNvPr id="26" name="Google Shape;26;p10"/>
          <p:cNvSpPr/>
          <p:nvPr/>
        </p:nvSpPr>
        <p:spPr>
          <a:xfrm>
            <a:off x="7343725" y="2680188"/>
            <a:ext cx="857400" cy="857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" name="Google Shape;27;p10"/>
          <p:cNvSpPr/>
          <p:nvPr/>
        </p:nvSpPr>
        <p:spPr>
          <a:xfrm>
            <a:off x="6269425" y="3754500"/>
            <a:ext cx="857400" cy="857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" name="Google Shape;28;p10"/>
          <p:cNvSpPr/>
          <p:nvPr/>
        </p:nvSpPr>
        <p:spPr>
          <a:xfrm>
            <a:off x="7343713" y="1607725"/>
            <a:ext cx="857400" cy="857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" name="Google Shape;29;p10"/>
          <p:cNvSpPr/>
          <p:nvPr/>
        </p:nvSpPr>
        <p:spPr>
          <a:xfrm>
            <a:off x="6269425" y="2680188"/>
            <a:ext cx="857400" cy="857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" name="Google Shape;30;p10"/>
          <p:cNvSpPr/>
          <p:nvPr/>
        </p:nvSpPr>
        <p:spPr>
          <a:xfrm>
            <a:off x="7343713" y="3752675"/>
            <a:ext cx="857400" cy="857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ly Title 2">
  <p:cSld name="Only Title 2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1"/>
          <p:cNvSpPr txBox="1">
            <a:spLocks noGrp="1"/>
          </p:cNvSpPr>
          <p:nvPr>
            <p:ph type="title"/>
          </p:nvPr>
        </p:nvSpPr>
        <p:spPr>
          <a:xfrm>
            <a:off x="897925" y="533425"/>
            <a:ext cx="3006000" cy="857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11"/>
          <p:cNvSpPr/>
          <p:nvPr/>
        </p:nvSpPr>
        <p:spPr>
          <a:xfrm>
            <a:off x="6269425" y="533413"/>
            <a:ext cx="857400" cy="857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" name="Google Shape;34;p11"/>
          <p:cNvSpPr/>
          <p:nvPr/>
        </p:nvSpPr>
        <p:spPr>
          <a:xfrm>
            <a:off x="7343525" y="533342"/>
            <a:ext cx="857400" cy="857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CUSTOM_2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3"/>
          <p:cNvSpPr txBox="1">
            <a:spLocks noGrp="1"/>
          </p:cNvSpPr>
          <p:nvPr>
            <p:ph type="ctrTitle"/>
          </p:nvPr>
        </p:nvSpPr>
        <p:spPr>
          <a:xfrm>
            <a:off x="4120825" y="533425"/>
            <a:ext cx="1932900" cy="8574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3500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44" name="Google Shape;44;p13"/>
          <p:cNvSpPr txBox="1">
            <a:spLocks noGrp="1"/>
          </p:cNvSpPr>
          <p:nvPr>
            <p:ph type="subTitle" idx="1"/>
          </p:nvPr>
        </p:nvSpPr>
        <p:spPr>
          <a:xfrm>
            <a:off x="4143275" y="1550619"/>
            <a:ext cx="3028800" cy="9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1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45" name="Google Shape;45;p13"/>
          <p:cNvSpPr/>
          <p:nvPr/>
        </p:nvSpPr>
        <p:spPr>
          <a:xfrm>
            <a:off x="3046525" y="533413"/>
            <a:ext cx="857400" cy="857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" name="Google Shape;46;p13"/>
          <p:cNvSpPr/>
          <p:nvPr/>
        </p:nvSpPr>
        <p:spPr>
          <a:xfrm>
            <a:off x="1972225" y="1601767"/>
            <a:ext cx="857400" cy="857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" name="Google Shape;47;p13"/>
          <p:cNvSpPr/>
          <p:nvPr/>
        </p:nvSpPr>
        <p:spPr>
          <a:xfrm>
            <a:off x="897925" y="533425"/>
            <a:ext cx="857400" cy="857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" name="Google Shape;48;p13"/>
          <p:cNvSpPr/>
          <p:nvPr/>
        </p:nvSpPr>
        <p:spPr>
          <a:xfrm>
            <a:off x="897925" y="3754500"/>
            <a:ext cx="857400" cy="857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" name="Google Shape;49;p13"/>
          <p:cNvSpPr/>
          <p:nvPr/>
        </p:nvSpPr>
        <p:spPr>
          <a:xfrm>
            <a:off x="3046525" y="3754500"/>
            <a:ext cx="857400" cy="857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" name="Google Shape;50;p13"/>
          <p:cNvSpPr/>
          <p:nvPr/>
        </p:nvSpPr>
        <p:spPr>
          <a:xfrm>
            <a:off x="3046525" y="2680208"/>
            <a:ext cx="857400" cy="857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" name="Google Shape;51;p13"/>
          <p:cNvSpPr/>
          <p:nvPr/>
        </p:nvSpPr>
        <p:spPr>
          <a:xfrm>
            <a:off x="1972225" y="2680188"/>
            <a:ext cx="857400" cy="857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" name="Google Shape;52;p13"/>
          <p:cNvSpPr/>
          <p:nvPr/>
        </p:nvSpPr>
        <p:spPr>
          <a:xfrm>
            <a:off x="897925" y="1606863"/>
            <a:ext cx="857400" cy="857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" name="Google Shape;53;p13"/>
          <p:cNvSpPr/>
          <p:nvPr/>
        </p:nvSpPr>
        <p:spPr>
          <a:xfrm>
            <a:off x="1972225" y="3754492"/>
            <a:ext cx="857400" cy="857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rgbClr val="FFFFFF"/>
        </a:solidFill>
        <a:effectLst/>
      </p:bgPr>
    </p:bg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">
  <p:cSld name="CUSTOM_12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8"/>
          <p:cNvSpPr txBox="1">
            <a:spLocks noGrp="1"/>
          </p:cNvSpPr>
          <p:nvPr>
            <p:ph type="body" idx="1"/>
          </p:nvPr>
        </p:nvSpPr>
        <p:spPr>
          <a:xfrm>
            <a:off x="733625" y="1152475"/>
            <a:ext cx="76767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Quicksand"/>
              <a:buChar char="●"/>
              <a:defRPr sz="1800" b="0" i="0" u="none" strike="noStrike" cap="none">
                <a:solidFill>
                  <a:schemeClr val="dk2"/>
                </a:solidFill>
                <a:latin typeface="Quicksand"/>
                <a:ea typeface="Quicksand"/>
                <a:cs typeface="Quicksand"/>
                <a:sym typeface="Quicksand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Quicksand"/>
              <a:buChar char="○"/>
              <a:defRPr sz="1400" b="0" i="0" u="none" strike="noStrike" cap="none">
                <a:solidFill>
                  <a:schemeClr val="dk2"/>
                </a:solidFill>
                <a:latin typeface="Quicksand"/>
                <a:ea typeface="Quicksand"/>
                <a:cs typeface="Quicksand"/>
                <a:sym typeface="Quicksand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Quicksand"/>
              <a:buChar char="■"/>
              <a:defRPr sz="1400" b="0" i="0" u="none" strike="noStrike" cap="none">
                <a:solidFill>
                  <a:schemeClr val="dk2"/>
                </a:solidFill>
                <a:latin typeface="Quicksand"/>
                <a:ea typeface="Quicksand"/>
                <a:cs typeface="Quicksand"/>
                <a:sym typeface="Quicksand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Quicksand"/>
              <a:buChar char="●"/>
              <a:defRPr sz="1400" b="0" i="0" u="none" strike="noStrike" cap="none">
                <a:solidFill>
                  <a:schemeClr val="dk2"/>
                </a:solidFill>
                <a:latin typeface="Quicksand"/>
                <a:ea typeface="Quicksand"/>
                <a:cs typeface="Quicksand"/>
                <a:sym typeface="Quicksand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Quicksand"/>
              <a:buChar char="○"/>
              <a:defRPr sz="1400" b="0" i="0" u="none" strike="noStrike" cap="none">
                <a:solidFill>
                  <a:schemeClr val="dk2"/>
                </a:solidFill>
                <a:latin typeface="Quicksand"/>
                <a:ea typeface="Quicksand"/>
                <a:cs typeface="Quicksand"/>
                <a:sym typeface="Quicksand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Quicksand"/>
              <a:buChar char="■"/>
              <a:defRPr sz="1400" b="0" i="0" u="none" strike="noStrike" cap="none">
                <a:solidFill>
                  <a:schemeClr val="dk2"/>
                </a:solidFill>
                <a:latin typeface="Quicksand"/>
                <a:ea typeface="Quicksand"/>
                <a:cs typeface="Quicksand"/>
                <a:sym typeface="Quicksand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Quicksand"/>
              <a:buChar char="●"/>
              <a:defRPr sz="1400" b="0" i="0" u="none" strike="noStrike" cap="none">
                <a:solidFill>
                  <a:schemeClr val="dk2"/>
                </a:solidFill>
                <a:latin typeface="Quicksand"/>
                <a:ea typeface="Quicksand"/>
                <a:cs typeface="Quicksand"/>
                <a:sym typeface="Quicksand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Quicksand"/>
              <a:buChar char="○"/>
              <a:defRPr sz="1400" b="0" i="0" u="none" strike="noStrike" cap="none">
                <a:solidFill>
                  <a:schemeClr val="dk2"/>
                </a:solidFill>
                <a:latin typeface="Quicksand"/>
                <a:ea typeface="Quicksand"/>
                <a:cs typeface="Quicksand"/>
                <a:sym typeface="Quicksand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Quicksand"/>
              <a:buChar char="■"/>
              <a:defRPr sz="1400" b="0" i="0" u="none" strike="noStrike" cap="none">
                <a:solidFill>
                  <a:schemeClr val="dk2"/>
                </a:solidFill>
                <a:latin typeface="Quicksand"/>
                <a:ea typeface="Quicksand"/>
                <a:cs typeface="Quicksand"/>
                <a:sym typeface="Quicksand"/>
              </a:defRPr>
            </a:lvl9pPr>
          </a:lstStyle>
          <a:p>
            <a:endParaRPr/>
          </a:p>
        </p:txBody>
      </p:sp>
      <p:sp>
        <p:nvSpPr>
          <p:cNvPr id="7" name="Google Shape;7;p8"/>
          <p:cNvSpPr txBox="1">
            <a:spLocks noGrp="1"/>
          </p:cNvSpPr>
          <p:nvPr>
            <p:ph type="title"/>
          </p:nvPr>
        </p:nvSpPr>
        <p:spPr>
          <a:xfrm>
            <a:off x="726025" y="445025"/>
            <a:ext cx="76920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Quicksand"/>
              <a:buNone/>
              <a:defRPr sz="2800" b="1" i="0" u="none" strike="noStrike" cap="none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3" r:id="rId4"/>
    <p:sldLayoutId id="2147483654" r:id="rId5"/>
    <p:sldLayoutId id="2147483655" r:id="rId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etribua.org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etribua.org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9" name="Google Shape;119;p1"/>
          <p:cNvGrpSpPr/>
          <p:nvPr/>
        </p:nvGrpSpPr>
        <p:grpSpPr>
          <a:xfrm>
            <a:off x="4214308" y="1727055"/>
            <a:ext cx="671678" cy="737943"/>
            <a:chOff x="4535700" y="2961725"/>
            <a:chExt cx="527675" cy="579825"/>
          </a:xfrm>
        </p:grpSpPr>
        <p:sp>
          <p:nvSpPr>
            <p:cNvPr id="120" name="Google Shape;120;p1"/>
            <p:cNvSpPr/>
            <p:nvPr/>
          </p:nvSpPr>
          <p:spPr>
            <a:xfrm>
              <a:off x="4537025" y="3256675"/>
              <a:ext cx="524750" cy="284875"/>
            </a:xfrm>
            <a:custGeom>
              <a:avLst/>
              <a:gdLst/>
              <a:ahLst/>
              <a:cxnLst/>
              <a:rect l="l" t="t" r="r" b="b"/>
              <a:pathLst>
                <a:path w="20990" h="11395" extrusionOk="0">
                  <a:moveTo>
                    <a:pt x="10320" y="1"/>
                  </a:moveTo>
                  <a:lnTo>
                    <a:pt x="10320" y="107"/>
                  </a:lnTo>
                  <a:lnTo>
                    <a:pt x="8626" y="1"/>
                  </a:lnTo>
                  <a:lnTo>
                    <a:pt x="8626" y="1"/>
                  </a:lnTo>
                  <a:cubicBezTo>
                    <a:pt x="8626" y="1"/>
                    <a:pt x="8935" y="2972"/>
                    <a:pt x="7806" y="3589"/>
                  </a:cubicBezTo>
                  <a:cubicBezTo>
                    <a:pt x="6678" y="4207"/>
                    <a:pt x="1" y="4516"/>
                    <a:pt x="725" y="11395"/>
                  </a:cubicBezTo>
                  <a:lnTo>
                    <a:pt x="20276" y="11395"/>
                  </a:lnTo>
                  <a:cubicBezTo>
                    <a:pt x="20990" y="4516"/>
                    <a:pt x="14324" y="4207"/>
                    <a:pt x="13195" y="3589"/>
                  </a:cubicBezTo>
                  <a:cubicBezTo>
                    <a:pt x="12066" y="2972"/>
                    <a:pt x="12375" y="1"/>
                    <a:pt x="12375" y="1"/>
                  </a:cubicBezTo>
                  <a:lnTo>
                    <a:pt x="12375" y="1"/>
                  </a:lnTo>
                  <a:lnTo>
                    <a:pt x="10682" y="107"/>
                  </a:lnTo>
                  <a:lnTo>
                    <a:pt x="10682" y="1"/>
                  </a:lnTo>
                  <a:lnTo>
                    <a:pt x="10501" y="54"/>
                  </a:lnTo>
                  <a:lnTo>
                    <a:pt x="10320" y="1"/>
                  </a:lnTo>
                  <a:close/>
                </a:path>
              </a:pathLst>
            </a:custGeom>
            <a:solidFill>
              <a:srgbClr val="FCE2D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" name="Google Shape;121;p1"/>
            <p:cNvSpPr/>
            <p:nvPr/>
          </p:nvSpPr>
          <p:spPr>
            <a:xfrm>
              <a:off x="4746825" y="3256675"/>
              <a:ext cx="101175" cy="70575"/>
            </a:xfrm>
            <a:custGeom>
              <a:avLst/>
              <a:gdLst/>
              <a:ahLst/>
              <a:cxnLst/>
              <a:rect l="l" t="t" r="r" b="b"/>
              <a:pathLst>
                <a:path w="4047" h="2823" extrusionOk="0">
                  <a:moveTo>
                    <a:pt x="1928" y="1"/>
                  </a:moveTo>
                  <a:lnTo>
                    <a:pt x="1928" y="107"/>
                  </a:lnTo>
                  <a:lnTo>
                    <a:pt x="234" y="1"/>
                  </a:lnTo>
                  <a:lnTo>
                    <a:pt x="234" y="1"/>
                  </a:lnTo>
                  <a:cubicBezTo>
                    <a:pt x="234" y="1"/>
                    <a:pt x="415" y="1726"/>
                    <a:pt x="0" y="2823"/>
                  </a:cubicBezTo>
                  <a:cubicBezTo>
                    <a:pt x="1353" y="2620"/>
                    <a:pt x="2694" y="2418"/>
                    <a:pt x="4047" y="2205"/>
                  </a:cubicBezTo>
                  <a:cubicBezTo>
                    <a:pt x="3930" y="1470"/>
                    <a:pt x="3908" y="735"/>
                    <a:pt x="3983" y="1"/>
                  </a:cubicBezTo>
                  <a:lnTo>
                    <a:pt x="3983" y="1"/>
                  </a:lnTo>
                  <a:lnTo>
                    <a:pt x="2290" y="107"/>
                  </a:lnTo>
                  <a:lnTo>
                    <a:pt x="2290" y="1"/>
                  </a:lnTo>
                  <a:lnTo>
                    <a:pt x="2109" y="54"/>
                  </a:lnTo>
                  <a:lnTo>
                    <a:pt x="1928" y="1"/>
                  </a:lnTo>
                  <a:close/>
                </a:path>
              </a:pathLst>
            </a:custGeom>
            <a:solidFill>
              <a:srgbClr val="FAD4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" name="Google Shape;122;p1"/>
            <p:cNvSpPr/>
            <p:nvPr/>
          </p:nvSpPr>
          <p:spPr>
            <a:xfrm>
              <a:off x="4535700" y="3349600"/>
              <a:ext cx="527675" cy="191950"/>
            </a:xfrm>
            <a:custGeom>
              <a:avLst/>
              <a:gdLst/>
              <a:ahLst/>
              <a:cxnLst/>
              <a:rect l="l" t="t" r="r" b="b"/>
              <a:pathLst>
                <a:path w="21107" h="7678" extrusionOk="0">
                  <a:moveTo>
                    <a:pt x="7135" y="0"/>
                  </a:moveTo>
                  <a:cubicBezTo>
                    <a:pt x="5069" y="575"/>
                    <a:pt x="1" y="1587"/>
                    <a:pt x="629" y="7678"/>
                  </a:cubicBezTo>
                  <a:lnTo>
                    <a:pt x="20468" y="7678"/>
                  </a:lnTo>
                  <a:cubicBezTo>
                    <a:pt x="21107" y="1587"/>
                    <a:pt x="16027" y="575"/>
                    <a:pt x="13961" y="0"/>
                  </a:cubicBezTo>
                  <a:cubicBezTo>
                    <a:pt x="13173" y="809"/>
                    <a:pt x="11938" y="1331"/>
                    <a:pt x="10554" y="1331"/>
                  </a:cubicBezTo>
                  <a:cubicBezTo>
                    <a:pt x="9159" y="1331"/>
                    <a:pt x="7923" y="809"/>
                    <a:pt x="7135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" name="Google Shape;123;p1"/>
            <p:cNvSpPr/>
            <p:nvPr/>
          </p:nvSpPr>
          <p:spPr>
            <a:xfrm>
              <a:off x="4818700" y="3487450"/>
              <a:ext cx="28500" cy="26675"/>
            </a:xfrm>
            <a:custGeom>
              <a:avLst/>
              <a:gdLst/>
              <a:ahLst/>
              <a:cxnLst/>
              <a:rect l="l" t="t" r="r" b="b"/>
              <a:pathLst>
                <a:path w="1140" h="1067" extrusionOk="0">
                  <a:moveTo>
                    <a:pt x="543" y="141"/>
                  </a:moveTo>
                  <a:cubicBezTo>
                    <a:pt x="682" y="343"/>
                    <a:pt x="810" y="545"/>
                    <a:pt x="948" y="747"/>
                  </a:cubicBezTo>
                  <a:lnTo>
                    <a:pt x="980" y="801"/>
                  </a:lnTo>
                  <a:lnTo>
                    <a:pt x="181" y="971"/>
                  </a:lnTo>
                  <a:lnTo>
                    <a:pt x="149" y="982"/>
                  </a:lnTo>
                  <a:lnTo>
                    <a:pt x="543" y="162"/>
                  </a:lnTo>
                  <a:lnTo>
                    <a:pt x="543" y="141"/>
                  </a:lnTo>
                  <a:close/>
                  <a:moveTo>
                    <a:pt x="566" y="0"/>
                  </a:moveTo>
                  <a:cubicBezTo>
                    <a:pt x="547" y="0"/>
                    <a:pt x="524" y="7"/>
                    <a:pt x="511" y="13"/>
                  </a:cubicBezTo>
                  <a:cubicBezTo>
                    <a:pt x="501" y="23"/>
                    <a:pt x="501" y="23"/>
                    <a:pt x="501" y="23"/>
                  </a:cubicBezTo>
                  <a:cubicBezTo>
                    <a:pt x="362" y="322"/>
                    <a:pt x="224" y="609"/>
                    <a:pt x="86" y="897"/>
                  </a:cubicBezTo>
                  <a:lnTo>
                    <a:pt x="32" y="1024"/>
                  </a:lnTo>
                  <a:cubicBezTo>
                    <a:pt x="0" y="1067"/>
                    <a:pt x="64" y="1067"/>
                    <a:pt x="86" y="1067"/>
                  </a:cubicBezTo>
                  <a:lnTo>
                    <a:pt x="959" y="886"/>
                  </a:lnTo>
                  <a:lnTo>
                    <a:pt x="1076" y="854"/>
                  </a:lnTo>
                  <a:cubicBezTo>
                    <a:pt x="1108" y="854"/>
                    <a:pt x="1140" y="822"/>
                    <a:pt x="1129" y="801"/>
                  </a:cubicBezTo>
                  <a:lnTo>
                    <a:pt x="661" y="109"/>
                  </a:lnTo>
                  <a:lnTo>
                    <a:pt x="597" y="13"/>
                  </a:lnTo>
                  <a:cubicBezTo>
                    <a:pt x="592" y="4"/>
                    <a:pt x="580" y="0"/>
                    <a:pt x="566" y="0"/>
                  </a:cubicBezTo>
                  <a:close/>
                </a:path>
              </a:pathLst>
            </a:custGeom>
            <a:solidFill>
              <a:srgbClr val="0804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" name="Google Shape;124;p1"/>
            <p:cNvSpPr/>
            <p:nvPr/>
          </p:nvSpPr>
          <p:spPr>
            <a:xfrm>
              <a:off x="4867775" y="3403325"/>
              <a:ext cx="28425" cy="26575"/>
            </a:xfrm>
            <a:custGeom>
              <a:avLst/>
              <a:gdLst/>
              <a:ahLst/>
              <a:cxnLst/>
              <a:rect l="l" t="t" r="r" b="b"/>
              <a:pathLst>
                <a:path w="1137" h="1063" extrusionOk="0">
                  <a:moveTo>
                    <a:pt x="540" y="151"/>
                  </a:moveTo>
                  <a:lnTo>
                    <a:pt x="934" y="758"/>
                  </a:lnTo>
                  <a:lnTo>
                    <a:pt x="976" y="811"/>
                  </a:lnTo>
                  <a:lnTo>
                    <a:pt x="178" y="982"/>
                  </a:lnTo>
                  <a:lnTo>
                    <a:pt x="146" y="992"/>
                  </a:lnTo>
                  <a:lnTo>
                    <a:pt x="146" y="992"/>
                  </a:lnTo>
                  <a:lnTo>
                    <a:pt x="529" y="172"/>
                  </a:lnTo>
                  <a:lnTo>
                    <a:pt x="540" y="151"/>
                  </a:lnTo>
                  <a:close/>
                  <a:moveTo>
                    <a:pt x="551" y="0"/>
                  </a:moveTo>
                  <a:cubicBezTo>
                    <a:pt x="531" y="0"/>
                    <a:pt x="505" y="7"/>
                    <a:pt x="487" y="13"/>
                  </a:cubicBezTo>
                  <a:lnTo>
                    <a:pt x="487" y="23"/>
                  </a:lnTo>
                  <a:cubicBezTo>
                    <a:pt x="487" y="23"/>
                    <a:pt x="487" y="23"/>
                    <a:pt x="487" y="34"/>
                  </a:cubicBezTo>
                  <a:cubicBezTo>
                    <a:pt x="348" y="322"/>
                    <a:pt x="210" y="609"/>
                    <a:pt x="71" y="907"/>
                  </a:cubicBezTo>
                  <a:lnTo>
                    <a:pt x="7" y="1024"/>
                  </a:lnTo>
                  <a:cubicBezTo>
                    <a:pt x="0" y="1053"/>
                    <a:pt x="22" y="1062"/>
                    <a:pt x="43" y="1062"/>
                  </a:cubicBezTo>
                  <a:cubicBezTo>
                    <a:pt x="53" y="1062"/>
                    <a:pt x="64" y="1060"/>
                    <a:pt x="71" y="1056"/>
                  </a:cubicBezTo>
                  <a:lnTo>
                    <a:pt x="944" y="875"/>
                  </a:lnTo>
                  <a:lnTo>
                    <a:pt x="1072" y="854"/>
                  </a:lnTo>
                  <a:cubicBezTo>
                    <a:pt x="1094" y="854"/>
                    <a:pt x="1136" y="822"/>
                    <a:pt x="1115" y="790"/>
                  </a:cubicBezTo>
                  <a:lnTo>
                    <a:pt x="657" y="109"/>
                  </a:lnTo>
                  <a:lnTo>
                    <a:pt x="582" y="13"/>
                  </a:lnTo>
                  <a:cubicBezTo>
                    <a:pt x="578" y="4"/>
                    <a:pt x="566" y="0"/>
                    <a:pt x="551" y="0"/>
                  </a:cubicBezTo>
                  <a:close/>
                </a:path>
              </a:pathLst>
            </a:custGeom>
            <a:solidFill>
              <a:srgbClr val="0804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5" name="Google Shape;125;p1"/>
            <p:cNvSpPr/>
            <p:nvPr/>
          </p:nvSpPr>
          <p:spPr>
            <a:xfrm>
              <a:off x="4887850" y="3361625"/>
              <a:ext cx="28300" cy="26375"/>
            </a:xfrm>
            <a:custGeom>
              <a:avLst/>
              <a:gdLst/>
              <a:ahLst/>
              <a:cxnLst/>
              <a:rect l="l" t="t" r="r" b="b"/>
              <a:pathLst>
                <a:path w="1132" h="1055" extrusionOk="0">
                  <a:moveTo>
                    <a:pt x="535" y="147"/>
                  </a:moveTo>
                  <a:lnTo>
                    <a:pt x="940" y="744"/>
                  </a:lnTo>
                  <a:lnTo>
                    <a:pt x="983" y="808"/>
                  </a:lnTo>
                  <a:lnTo>
                    <a:pt x="184" y="978"/>
                  </a:lnTo>
                  <a:lnTo>
                    <a:pt x="141" y="989"/>
                  </a:lnTo>
                  <a:cubicBezTo>
                    <a:pt x="269" y="701"/>
                    <a:pt x="408" y="424"/>
                    <a:pt x="535" y="147"/>
                  </a:cubicBezTo>
                  <a:close/>
                  <a:moveTo>
                    <a:pt x="566" y="0"/>
                  </a:moveTo>
                  <a:cubicBezTo>
                    <a:pt x="536" y="0"/>
                    <a:pt x="490" y="18"/>
                    <a:pt x="482" y="41"/>
                  </a:cubicBezTo>
                  <a:cubicBezTo>
                    <a:pt x="344" y="328"/>
                    <a:pt x="205" y="627"/>
                    <a:pt x="67" y="914"/>
                  </a:cubicBezTo>
                  <a:lnTo>
                    <a:pt x="14" y="1031"/>
                  </a:lnTo>
                  <a:cubicBezTo>
                    <a:pt x="1" y="1050"/>
                    <a:pt x="23" y="1054"/>
                    <a:pt x="44" y="1054"/>
                  </a:cubicBezTo>
                  <a:cubicBezTo>
                    <a:pt x="59" y="1054"/>
                    <a:pt x="73" y="1052"/>
                    <a:pt x="78" y="1052"/>
                  </a:cubicBezTo>
                  <a:lnTo>
                    <a:pt x="940" y="871"/>
                  </a:lnTo>
                  <a:lnTo>
                    <a:pt x="1068" y="840"/>
                  </a:lnTo>
                  <a:cubicBezTo>
                    <a:pt x="1089" y="840"/>
                    <a:pt x="1132" y="818"/>
                    <a:pt x="1121" y="797"/>
                  </a:cubicBezTo>
                  <a:lnTo>
                    <a:pt x="653" y="105"/>
                  </a:lnTo>
                  <a:lnTo>
                    <a:pt x="589" y="9"/>
                  </a:lnTo>
                  <a:cubicBezTo>
                    <a:pt x="586" y="3"/>
                    <a:pt x="577" y="0"/>
                    <a:pt x="566" y="0"/>
                  </a:cubicBezTo>
                  <a:close/>
                </a:path>
              </a:pathLst>
            </a:custGeom>
            <a:solidFill>
              <a:srgbClr val="0804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6" name="Google Shape;126;p1"/>
            <p:cNvSpPr/>
            <p:nvPr/>
          </p:nvSpPr>
          <p:spPr>
            <a:xfrm>
              <a:off x="4936375" y="3368500"/>
              <a:ext cx="28500" cy="19575"/>
            </a:xfrm>
            <a:custGeom>
              <a:avLst/>
              <a:gdLst/>
              <a:ahLst/>
              <a:cxnLst/>
              <a:rect l="l" t="t" r="r" b="b"/>
              <a:pathLst>
                <a:path w="1140" h="783" extrusionOk="0">
                  <a:moveTo>
                    <a:pt x="373" y="0"/>
                  </a:moveTo>
                  <a:cubicBezTo>
                    <a:pt x="266" y="213"/>
                    <a:pt x="170" y="426"/>
                    <a:pt x="75" y="639"/>
                  </a:cubicBezTo>
                  <a:cubicBezTo>
                    <a:pt x="53" y="671"/>
                    <a:pt x="32" y="714"/>
                    <a:pt x="11" y="756"/>
                  </a:cubicBezTo>
                  <a:cubicBezTo>
                    <a:pt x="0" y="777"/>
                    <a:pt x="16" y="783"/>
                    <a:pt x="35" y="783"/>
                  </a:cubicBezTo>
                  <a:cubicBezTo>
                    <a:pt x="53" y="783"/>
                    <a:pt x="75" y="777"/>
                    <a:pt x="75" y="777"/>
                  </a:cubicBezTo>
                  <a:lnTo>
                    <a:pt x="958" y="596"/>
                  </a:lnTo>
                  <a:lnTo>
                    <a:pt x="1076" y="575"/>
                  </a:lnTo>
                  <a:cubicBezTo>
                    <a:pt x="1097" y="575"/>
                    <a:pt x="1140" y="543"/>
                    <a:pt x="1129" y="522"/>
                  </a:cubicBezTo>
                  <a:lnTo>
                    <a:pt x="958" y="266"/>
                  </a:lnTo>
                  <a:lnTo>
                    <a:pt x="756" y="171"/>
                  </a:lnTo>
                  <a:lnTo>
                    <a:pt x="958" y="469"/>
                  </a:lnTo>
                  <a:lnTo>
                    <a:pt x="1001" y="533"/>
                  </a:lnTo>
                  <a:lnTo>
                    <a:pt x="202" y="703"/>
                  </a:lnTo>
                  <a:lnTo>
                    <a:pt x="160" y="703"/>
                  </a:lnTo>
                  <a:lnTo>
                    <a:pt x="469" y="43"/>
                  </a:lnTo>
                  <a:lnTo>
                    <a:pt x="373" y="0"/>
                  </a:lnTo>
                  <a:close/>
                </a:path>
              </a:pathLst>
            </a:custGeom>
            <a:solidFill>
              <a:srgbClr val="0804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7" name="Google Shape;127;p1"/>
            <p:cNvSpPr/>
            <p:nvPr/>
          </p:nvSpPr>
          <p:spPr>
            <a:xfrm>
              <a:off x="4790325" y="3381525"/>
              <a:ext cx="28125" cy="6775"/>
            </a:xfrm>
            <a:custGeom>
              <a:avLst/>
              <a:gdLst/>
              <a:ahLst/>
              <a:cxnLst/>
              <a:rect l="l" t="t" r="r" b="b"/>
              <a:pathLst>
                <a:path w="1125" h="271" extrusionOk="0">
                  <a:moveTo>
                    <a:pt x="1125" y="1"/>
                  </a:moveTo>
                  <a:cubicBezTo>
                    <a:pt x="986" y="22"/>
                    <a:pt x="858" y="33"/>
                    <a:pt x="720" y="44"/>
                  </a:cubicBezTo>
                  <a:lnTo>
                    <a:pt x="177" y="161"/>
                  </a:lnTo>
                  <a:lnTo>
                    <a:pt x="156" y="161"/>
                  </a:lnTo>
                  <a:lnTo>
                    <a:pt x="209" y="54"/>
                  </a:lnTo>
                  <a:lnTo>
                    <a:pt x="92" y="54"/>
                  </a:lnTo>
                  <a:cubicBezTo>
                    <a:pt x="92" y="65"/>
                    <a:pt x="81" y="86"/>
                    <a:pt x="70" y="97"/>
                  </a:cubicBezTo>
                  <a:lnTo>
                    <a:pt x="17" y="225"/>
                  </a:lnTo>
                  <a:cubicBezTo>
                    <a:pt x="1" y="257"/>
                    <a:pt x="28" y="271"/>
                    <a:pt x="56" y="271"/>
                  </a:cubicBezTo>
                  <a:cubicBezTo>
                    <a:pt x="65" y="271"/>
                    <a:pt x="74" y="270"/>
                    <a:pt x="81" y="267"/>
                  </a:cubicBezTo>
                  <a:lnTo>
                    <a:pt x="954" y="86"/>
                  </a:lnTo>
                  <a:lnTo>
                    <a:pt x="1082" y="65"/>
                  </a:lnTo>
                  <a:cubicBezTo>
                    <a:pt x="1103" y="65"/>
                    <a:pt x="1125" y="33"/>
                    <a:pt x="1125" y="1"/>
                  </a:cubicBezTo>
                  <a:close/>
                </a:path>
              </a:pathLst>
            </a:custGeom>
            <a:solidFill>
              <a:srgbClr val="0804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8" name="Google Shape;128;p1"/>
            <p:cNvSpPr/>
            <p:nvPr/>
          </p:nvSpPr>
          <p:spPr>
            <a:xfrm>
              <a:off x="4741625" y="3372750"/>
              <a:ext cx="28650" cy="15550"/>
            </a:xfrm>
            <a:custGeom>
              <a:avLst/>
              <a:gdLst/>
              <a:ahLst/>
              <a:cxnLst/>
              <a:rect l="l" t="t" r="r" b="b"/>
              <a:pathLst>
                <a:path w="1146" h="622" extrusionOk="0">
                  <a:moveTo>
                    <a:pt x="283" y="1"/>
                  </a:moveTo>
                  <a:lnTo>
                    <a:pt x="70" y="448"/>
                  </a:lnTo>
                  <a:cubicBezTo>
                    <a:pt x="59" y="490"/>
                    <a:pt x="38" y="533"/>
                    <a:pt x="16" y="576"/>
                  </a:cubicBezTo>
                  <a:cubicBezTo>
                    <a:pt x="0" y="608"/>
                    <a:pt x="27" y="622"/>
                    <a:pt x="55" y="622"/>
                  </a:cubicBezTo>
                  <a:cubicBezTo>
                    <a:pt x="64" y="622"/>
                    <a:pt x="73" y="621"/>
                    <a:pt x="80" y="618"/>
                  </a:cubicBezTo>
                  <a:lnTo>
                    <a:pt x="954" y="437"/>
                  </a:lnTo>
                  <a:lnTo>
                    <a:pt x="1081" y="416"/>
                  </a:lnTo>
                  <a:cubicBezTo>
                    <a:pt x="1103" y="416"/>
                    <a:pt x="1145" y="373"/>
                    <a:pt x="1124" y="341"/>
                  </a:cubicBezTo>
                  <a:lnTo>
                    <a:pt x="1071" y="267"/>
                  </a:lnTo>
                  <a:cubicBezTo>
                    <a:pt x="1007" y="256"/>
                    <a:pt x="954" y="235"/>
                    <a:pt x="900" y="224"/>
                  </a:cubicBezTo>
                  <a:lnTo>
                    <a:pt x="900" y="224"/>
                  </a:lnTo>
                  <a:lnTo>
                    <a:pt x="954" y="299"/>
                  </a:lnTo>
                  <a:lnTo>
                    <a:pt x="986" y="341"/>
                  </a:lnTo>
                  <a:lnTo>
                    <a:pt x="187" y="512"/>
                  </a:lnTo>
                  <a:lnTo>
                    <a:pt x="155" y="512"/>
                  </a:lnTo>
                  <a:cubicBezTo>
                    <a:pt x="229" y="352"/>
                    <a:pt x="304" y="203"/>
                    <a:pt x="379" y="43"/>
                  </a:cubicBezTo>
                  <a:lnTo>
                    <a:pt x="283" y="1"/>
                  </a:lnTo>
                  <a:close/>
                </a:path>
              </a:pathLst>
            </a:custGeom>
            <a:solidFill>
              <a:srgbClr val="0804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9" name="Google Shape;129;p1"/>
            <p:cNvSpPr/>
            <p:nvPr/>
          </p:nvSpPr>
          <p:spPr>
            <a:xfrm>
              <a:off x="4839100" y="3368750"/>
              <a:ext cx="28350" cy="19350"/>
            </a:xfrm>
            <a:custGeom>
              <a:avLst/>
              <a:gdLst/>
              <a:ahLst/>
              <a:cxnLst/>
              <a:rect l="l" t="t" r="r" b="b"/>
              <a:pathLst>
                <a:path w="1134" h="774" extrusionOk="0">
                  <a:moveTo>
                    <a:pt x="782" y="1"/>
                  </a:moveTo>
                  <a:lnTo>
                    <a:pt x="675" y="54"/>
                  </a:lnTo>
                  <a:lnTo>
                    <a:pt x="941" y="459"/>
                  </a:lnTo>
                  <a:lnTo>
                    <a:pt x="984" y="512"/>
                  </a:lnTo>
                  <a:lnTo>
                    <a:pt x="185" y="682"/>
                  </a:lnTo>
                  <a:lnTo>
                    <a:pt x="153" y="693"/>
                  </a:lnTo>
                  <a:lnTo>
                    <a:pt x="388" y="192"/>
                  </a:lnTo>
                  <a:lnTo>
                    <a:pt x="249" y="246"/>
                  </a:lnTo>
                  <a:lnTo>
                    <a:pt x="68" y="618"/>
                  </a:lnTo>
                  <a:lnTo>
                    <a:pt x="15" y="736"/>
                  </a:lnTo>
                  <a:cubicBezTo>
                    <a:pt x="1" y="764"/>
                    <a:pt x="24" y="773"/>
                    <a:pt x="48" y="773"/>
                  </a:cubicBezTo>
                  <a:cubicBezTo>
                    <a:pt x="60" y="773"/>
                    <a:pt x="72" y="771"/>
                    <a:pt x="79" y="767"/>
                  </a:cubicBezTo>
                  <a:lnTo>
                    <a:pt x="952" y="586"/>
                  </a:lnTo>
                  <a:lnTo>
                    <a:pt x="1069" y="565"/>
                  </a:lnTo>
                  <a:cubicBezTo>
                    <a:pt x="1090" y="565"/>
                    <a:pt x="1133" y="533"/>
                    <a:pt x="1122" y="501"/>
                  </a:cubicBezTo>
                  <a:lnTo>
                    <a:pt x="782" y="1"/>
                  </a:lnTo>
                  <a:close/>
                </a:path>
              </a:pathLst>
            </a:custGeom>
            <a:solidFill>
              <a:srgbClr val="0804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0" name="Google Shape;130;p1"/>
            <p:cNvSpPr/>
            <p:nvPr/>
          </p:nvSpPr>
          <p:spPr>
            <a:xfrm>
              <a:off x="4964850" y="3487450"/>
              <a:ext cx="28500" cy="26675"/>
            </a:xfrm>
            <a:custGeom>
              <a:avLst/>
              <a:gdLst/>
              <a:ahLst/>
              <a:cxnLst/>
              <a:rect l="l" t="t" r="r" b="b"/>
              <a:pathLst>
                <a:path w="1140" h="1067" extrusionOk="0">
                  <a:moveTo>
                    <a:pt x="544" y="141"/>
                  </a:moveTo>
                  <a:lnTo>
                    <a:pt x="948" y="747"/>
                  </a:lnTo>
                  <a:lnTo>
                    <a:pt x="980" y="801"/>
                  </a:lnTo>
                  <a:lnTo>
                    <a:pt x="182" y="971"/>
                  </a:lnTo>
                  <a:lnTo>
                    <a:pt x="150" y="971"/>
                  </a:lnTo>
                  <a:cubicBezTo>
                    <a:pt x="288" y="705"/>
                    <a:pt x="416" y="428"/>
                    <a:pt x="544" y="162"/>
                  </a:cubicBezTo>
                  <a:lnTo>
                    <a:pt x="544" y="141"/>
                  </a:lnTo>
                  <a:close/>
                  <a:moveTo>
                    <a:pt x="561" y="0"/>
                  </a:moveTo>
                  <a:cubicBezTo>
                    <a:pt x="541" y="0"/>
                    <a:pt x="519" y="7"/>
                    <a:pt x="501" y="13"/>
                  </a:cubicBezTo>
                  <a:cubicBezTo>
                    <a:pt x="501" y="23"/>
                    <a:pt x="501" y="23"/>
                    <a:pt x="490" y="34"/>
                  </a:cubicBezTo>
                  <a:lnTo>
                    <a:pt x="86" y="897"/>
                  </a:lnTo>
                  <a:lnTo>
                    <a:pt x="22" y="1024"/>
                  </a:lnTo>
                  <a:cubicBezTo>
                    <a:pt x="1" y="1067"/>
                    <a:pt x="54" y="1067"/>
                    <a:pt x="86" y="1067"/>
                  </a:cubicBezTo>
                  <a:lnTo>
                    <a:pt x="959" y="886"/>
                  </a:lnTo>
                  <a:lnTo>
                    <a:pt x="1076" y="854"/>
                  </a:lnTo>
                  <a:cubicBezTo>
                    <a:pt x="1097" y="854"/>
                    <a:pt x="1140" y="822"/>
                    <a:pt x="1119" y="801"/>
                  </a:cubicBezTo>
                  <a:cubicBezTo>
                    <a:pt x="970" y="566"/>
                    <a:pt x="820" y="332"/>
                    <a:pt x="661" y="109"/>
                  </a:cubicBezTo>
                  <a:lnTo>
                    <a:pt x="597" y="13"/>
                  </a:lnTo>
                  <a:cubicBezTo>
                    <a:pt x="588" y="4"/>
                    <a:pt x="575" y="0"/>
                    <a:pt x="561" y="0"/>
                  </a:cubicBezTo>
                  <a:close/>
                </a:path>
              </a:pathLst>
            </a:custGeom>
            <a:solidFill>
              <a:srgbClr val="0804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1" name="Google Shape;131;p1"/>
            <p:cNvSpPr/>
            <p:nvPr/>
          </p:nvSpPr>
          <p:spPr>
            <a:xfrm>
              <a:off x="4867775" y="3487550"/>
              <a:ext cx="28425" cy="26625"/>
            </a:xfrm>
            <a:custGeom>
              <a:avLst/>
              <a:gdLst/>
              <a:ahLst/>
              <a:cxnLst/>
              <a:rect l="l" t="t" r="r" b="b"/>
              <a:pathLst>
                <a:path w="1137" h="1065" extrusionOk="0">
                  <a:moveTo>
                    <a:pt x="540" y="137"/>
                  </a:moveTo>
                  <a:lnTo>
                    <a:pt x="934" y="743"/>
                  </a:lnTo>
                  <a:lnTo>
                    <a:pt x="976" y="807"/>
                  </a:lnTo>
                  <a:lnTo>
                    <a:pt x="178" y="967"/>
                  </a:lnTo>
                  <a:lnTo>
                    <a:pt x="135" y="978"/>
                  </a:lnTo>
                  <a:lnTo>
                    <a:pt x="540" y="147"/>
                  </a:lnTo>
                  <a:lnTo>
                    <a:pt x="540" y="137"/>
                  </a:lnTo>
                  <a:close/>
                  <a:moveTo>
                    <a:pt x="563" y="0"/>
                  </a:moveTo>
                  <a:cubicBezTo>
                    <a:pt x="530" y="0"/>
                    <a:pt x="484" y="18"/>
                    <a:pt x="476" y="41"/>
                  </a:cubicBezTo>
                  <a:cubicBezTo>
                    <a:pt x="348" y="328"/>
                    <a:pt x="199" y="626"/>
                    <a:pt x="61" y="914"/>
                  </a:cubicBezTo>
                  <a:lnTo>
                    <a:pt x="7" y="1042"/>
                  </a:lnTo>
                  <a:cubicBezTo>
                    <a:pt x="1" y="1061"/>
                    <a:pt x="21" y="1065"/>
                    <a:pt x="41" y="1065"/>
                  </a:cubicBezTo>
                  <a:cubicBezTo>
                    <a:pt x="54" y="1065"/>
                    <a:pt x="67" y="1063"/>
                    <a:pt x="71" y="1063"/>
                  </a:cubicBezTo>
                  <a:lnTo>
                    <a:pt x="944" y="871"/>
                  </a:lnTo>
                  <a:lnTo>
                    <a:pt x="1072" y="850"/>
                  </a:lnTo>
                  <a:cubicBezTo>
                    <a:pt x="1094" y="850"/>
                    <a:pt x="1136" y="829"/>
                    <a:pt x="1115" y="797"/>
                  </a:cubicBezTo>
                  <a:lnTo>
                    <a:pt x="657" y="105"/>
                  </a:lnTo>
                  <a:lnTo>
                    <a:pt x="593" y="9"/>
                  </a:lnTo>
                  <a:cubicBezTo>
                    <a:pt x="587" y="3"/>
                    <a:pt x="576" y="0"/>
                    <a:pt x="563" y="0"/>
                  </a:cubicBezTo>
                  <a:close/>
                </a:path>
              </a:pathLst>
            </a:custGeom>
            <a:solidFill>
              <a:srgbClr val="0804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2" name="Google Shape;132;p1"/>
            <p:cNvSpPr/>
            <p:nvPr/>
          </p:nvSpPr>
          <p:spPr>
            <a:xfrm>
              <a:off x="4644425" y="3365300"/>
              <a:ext cx="28400" cy="22700"/>
            </a:xfrm>
            <a:custGeom>
              <a:avLst/>
              <a:gdLst/>
              <a:ahLst/>
              <a:cxnLst/>
              <a:rect l="l" t="t" r="r" b="b"/>
              <a:pathLst>
                <a:path w="1136" h="908" extrusionOk="0">
                  <a:moveTo>
                    <a:pt x="689" y="0"/>
                  </a:moveTo>
                  <a:lnTo>
                    <a:pt x="571" y="43"/>
                  </a:lnTo>
                  <a:lnTo>
                    <a:pt x="944" y="597"/>
                  </a:lnTo>
                  <a:lnTo>
                    <a:pt x="987" y="661"/>
                  </a:lnTo>
                  <a:lnTo>
                    <a:pt x="188" y="831"/>
                  </a:lnTo>
                  <a:lnTo>
                    <a:pt x="145" y="831"/>
                  </a:lnTo>
                  <a:lnTo>
                    <a:pt x="508" y="75"/>
                  </a:lnTo>
                  <a:lnTo>
                    <a:pt x="508" y="75"/>
                  </a:lnTo>
                  <a:lnTo>
                    <a:pt x="369" y="128"/>
                  </a:lnTo>
                  <a:lnTo>
                    <a:pt x="60" y="767"/>
                  </a:lnTo>
                  <a:lnTo>
                    <a:pt x="7" y="884"/>
                  </a:lnTo>
                  <a:cubicBezTo>
                    <a:pt x="1" y="903"/>
                    <a:pt x="21" y="907"/>
                    <a:pt x="41" y="907"/>
                  </a:cubicBezTo>
                  <a:cubicBezTo>
                    <a:pt x="54" y="907"/>
                    <a:pt x="67" y="905"/>
                    <a:pt x="71" y="905"/>
                  </a:cubicBezTo>
                  <a:lnTo>
                    <a:pt x="944" y="724"/>
                  </a:lnTo>
                  <a:lnTo>
                    <a:pt x="1072" y="693"/>
                  </a:lnTo>
                  <a:cubicBezTo>
                    <a:pt x="1083" y="693"/>
                    <a:pt x="1136" y="671"/>
                    <a:pt x="1114" y="650"/>
                  </a:cubicBezTo>
                  <a:lnTo>
                    <a:pt x="689" y="0"/>
                  </a:lnTo>
                  <a:close/>
                </a:path>
              </a:pathLst>
            </a:custGeom>
            <a:solidFill>
              <a:srgbClr val="0804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3" name="Google Shape;133;p1"/>
            <p:cNvSpPr/>
            <p:nvPr/>
          </p:nvSpPr>
          <p:spPr>
            <a:xfrm>
              <a:off x="4575500" y="3406825"/>
              <a:ext cx="28125" cy="22975"/>
            </a:xfrm>
            <a:custGeom>
              <a:avLst/>
              <a:gdLst/>
              <a:ahLst/>
              <a:cxnLst/>
              <a:rect l="l" t="t" r="r" b="b"/>
              <a:pathLst>
                <a:path w="1125" h="919" extrusionOk="0">
                  <a:moveTo>
                    <a:pt x="677" y="1"/>
                  </a:moveTo>
                  <a:lnTo>
                    <a:pt x="592" y="86"/>
                  </a:lnTo>
                  <a:lnTo>
                    <a:pt x="943" y="608"/>
                  </a:lnTo>
                  <a:lnTo>
                    <a:pt x="996" y="682"/>
                  </a:lnTo>
                  <a:lnTo>
                    <a:pt x="198" y="852"/>
                  </a:lnTo>
                  <a:lnTo>
                    <a:pt x="134" y="863"/>
                  </a:lnTo>
                  <a:cubicBezTo>
                    <a:pt x="219" y="671"/>
                    <a:pt x="315" y="480"/>
                    <a:pt x="411" y="288"/>
                  </a:cubicBezTo>
                  <a:lnTo>
                    <a:pt x="411" y="288"/>
                  </a:lnTo>
                  <a:cubicBezTo>
                    <a:pt x="325" y="373"/>
                    <a:pt x="240" y="469"/>
                    <a:pt x="166" y="576"/>
                  </a:cubicBezTo>
                  <a:lnTo>
                    <a:pt x="70" y="778"/>
                  </a:lnTo>
                  <a:lnTo>
                    <a:pt x="6" y="906"/>
                  </a:lnTo>
                  <a:cubicBezTo>
                    <a:pt x="1" y="916"/>
                    <a:pt x="11" y="919"/>
                    <a:pt x="23" y="919"/>
                  </a:cubicBezTo>
                  <a:cubicBezTo>
                    <a:pt x="35" y="919"/>
                    <a:pt x="49" y="916"/>
                    <a:pt x="49" y="916"/>
                  </a:cubicBezTo>
                  <a:lnTo>
                    <a:pt x="922" y="735"/>
                  </a:lnTo>
                  <a:lnTo>
                    <a:pt x="1050" y="703"/>
                  </a:lnTo>
                  <a:cubicBezTo>
                    <a:pt x="1050" y="703"/>
                    <a:pt x="1124" y="682"/>
                    <a:pt x="1124" y="671"/>
                  </a:cubicBezTo>
                  <a:lnTo>
                    <a:pt x="677" y="1"/>
                  </a:lnTo>
                  <a:close/>
                </a:path>
              </a:pathLst>
            </a:custGeom>
            <a:solidFill>
              <a:srgbClr val="0804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" name="Google Shape;134;p1"/>
            <p:cNvSpPr/>
            <p:nvPr/>
          </p:nvSpPr>
          <p:spPr>
            <a:xfrm>
              <a:off x="4916125" y="3403350"/>
              <a:ext cx="28525" cy="26925"/>
            </a:xfrm>
            <a:custGeom>
              <a:avLst/>
              <a:gdLst/>
              <a:ahLst/>
              <a:cxnLst/>
              <a:rect l="l" t="t" r="r" b="b"/>
              <a:pathLst>
                <a:path w="1141" h="1077" extrusionOk="0">
                  <a:moveTo>
                    <a:pt x="555" y="150"/>
                  </a:moveTo>
                  <a:cubicBezTo>
                    <a:pt x="682" y="353"/>
                    <a:pt x="821" y="555"/>
                    <a:pt x="949" y="757"/>
                  </a:cubicBezTo>
                  <a:lnTo>
                    <a:pt x="980" y="800"/>
                  </a:lnTo>
                  <a:lnTo>
                    <a:pt x="182" y="970"/>
                  </a:lnTo>
                  <a:lnTo>
                    <a:pt x="150" y="981"/>
                  </a:lnTo>
                  <a:lnTo>
                    <a:pt x="544" y="171"/>
                  </a:lnTo>
                  <a:lnTo>
                    <a:pt x="555" y="150"/>
                  </a:lnTo>
                  <a:close/>
                  <a:moveTo>
                    <a:pt x="561" y="1"/>
                  </a:moveTo>
                  <a:cubicBezTo>
                    <a:pt x="538" y="1"/>
                    <a:pt x="515" y="12"/>
                    <a:pt x="501" y="33"/>
                  </a:cubicBezTo>
                  <a:cubicBezTo>
                    <a:pt x="363" y="321"/>
                    <a:pt x="224" y="619"/>
                    <a:pt x="86" y="906"/>
                  </a:cubicBezTo>
                  <a:lnTo>
                    <a:pt x="22" y="1034"/>
                  </a:lnTo>
                  <a:cubicBezTo>
                    <a:pt x="1" y="1077"/>
                    <a:pt x="65" y="1077"/>
                    <a:pt x="86" y="1077"/>
                  </a:cubicBezTo>
                  <a:lnTo>
                    <a:pt x="959" y="885"/>
                  </a:lnTo>
                  <a:lnTo>
                    <a:pt x="1076" y="864"/>
                  </a:lnTo>
                  <a:cubicBezTo>
                    <a:pt x="1108" y="864"/>
                    <a:pt x="1140" y="832"/>
                    <a:pt x="1119" y="800"/>
                  </a:cubicBezTo>
                  <a:lnTo>
                    <a:pt x="661" y="108"/>
                  </a:lnTo>
                  <a:lnTo>
                    <a:pt x="597" y="12"/>
                  </a:lnTo>
                  <a:cubicBezTo>
                    <a:pt x="586" y="4"/>
                    <a:pt x="573" y="1"/>
                    <a:pt x="561" y="1"/>
                  </a:cubicBezTo>
                  <a:close/>
                </a:path>
              </a:pathLst>
            </a:custGeom>
            <a:solidFill>
              <a:srgbClr val="0804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5" name="Google Shape;135;p1"/>
            <p:cNvSpPr/>
            <p:nvPr/>
          </p:nvSpPr>
          <p:spPr>
            <a:xfrm>
              <a:off x="4936500" y="3445400"/>
              <a:ext cx="28375" cy="26775"/>
            </a:xfrm>
            <a:custGeom>
              <a:avLst/>
              <a:gdLst/>
              <a:ahLst/>
              <a:cxnLst/>
              <a:rect l="l" t="t" r="r" b="b"/>
              <a:pathLst>
                <a:path w="1135" h="1071" extrusionOk="0">
                  <a:moveTo>
                    <a:pt x="549" y="151"/>
                  </a:moveTo>
                  <a:lnTo>
                    <a:pt x="943" y="758"/>
                  </a:lnTo>
                  <a:lnTo>
                    <a:pt x="975" y="800"/>
                  </a:lnTo>
                  <a:lnTo>
                    <a:pt x="176" y="971"/>
                  </a:lnTo>
                  <a:lnTo>
                    <a:pt x="155" y="981"/>
                  </a:lnTo>
                  <a:cubicBezTo>
                    <a:pt x="283" y="715"/>
                    <a:pt x="410" y="438"/>
                    <a:pt x="538" y="161"/>
                  </a:cubicBezTo>
                  <a:lnTo>
                    <a:pt x="549" y="151"/>
                  </a:lnTo>
                  <a:close/>
                  <a:moveTo>
                    <a:pt x="555" y="1"/>
                  </a:moveTo>
                  <a:cubicBezTo>
                    <a:pt x="535" y="1"/>
                    <a:pt x="515" y="10"/>
                    <a:pt x="496" y="23"/>
                  </a:cubicBezTo>
                  <a:cubicBezTo>
                    <a:pt x="496" y="23"/>
                    <a:pt x="496" y="23"/>
                    <a:pt x="485" y="34"/>
                  </a:cubicBezTo>
                  <a:lnTo>
                    <a:pt x="80" y="907"/>
                  </a:lnTo>
                  <a:lnTo>
                    <a:pt x="16" y="1024"/>
                  </a:lnTo>
                  <a:cubicBezTo>
                    <a:pt x="0" y="1056"/>
                    <a:pt x="34" y="1070"/>
                    <a:pt x="60" y="1070"/>
                  </a:cubicBezTo>
                  <a:cubicBezTo>
                    <a:pt x="68" y="1070"/>
                    <a:pt x="75" y="1069"/>
                    <a:pt x="80" y="1066"/>
                  </a:cubicBezTo>
                  <a:lnTo>
                    <a:pt x="953" y="885"/>
                  </a:lnTo>
                  <a:lnTo>
                    <a:pt x="1071" y="853"/>
                  </a:lnTo>
                  <a:cubicBezTo>
                    <a:pt x="1092" y="853"/>
                    <a:pt x="1135" y="832"/>
                    <a:pt x="1113" y="800"/>
                  </a:cubicBezTo>
                  <a:lnTo>
                    <a:pt x="655" y="108"/>
                  </a:lnTo>
                  <a:lnTo>
                    <a:pt x="591" y="12"/>
                  </a:lnTo>
                  <a:cubicBezTo>
                    <a:pt x="579" y="4"/>
                    <a:pt x="567" y="1"/>
                    <a:pt x="555" y="1"/>
                  </a:cubicBezTo>
                  <a:close/>
                </a:path>
              </a:pathLst>
            </a:custGeom>
            <a:solidFill>
              <a:srgbClr val="0804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6" name="Google Shape;136;p1"/>
            <p:cNvSpPr/>
            <p:nvPr/>
          </p:nvSpPr>
          <p:spPr>
            <a:xfrm>
              <a:off x="4887925" y="3445550"/>
              <a:ext cx="28225" cy="26250"/>
            </a:xfrm>
            <a:custGeom>
              <a:avLst/>
              <a:gdLst/>
              <a:ahLst/>
              <a:cxnLst/>
              <a:rect l="l" t="t" r="r" b="b"/>
              <a:pathLst>
                <a:path w="1129" h="1050" extrusionOk="0">
                  <a:moveTo>
                    <a:pt x="532" y="134"/>
                  </a:moveTo>
                  <a:lnTo>
                    <a:pt x="926" y="741"/>
                  </a:lnTo>
                  <a:lnTo>
                    <a:pt x="980" y="816"/>
                  </a:lnTo>
                  <a:lnTo>
                    <a:pt x="192" y="975"/>
                  </a:lnTo>
                  <a:lnTo>
                    <a:pt x="128" y="997"/>
                  </a:lnTo>
                  <a:cubicBezTo>
                    <a:pt x="266" y="709"/>
                    <a:pt x="394" y="432"/>
                    <a:pt x="532" y="145"/>
                  </a:cubicBezTo>
                  <a:lnTo>
                    <a:pt x="532" y="134"/>
                  </a:lnTo>
                  <a:close/>
                  <a:moveTo>
                    <a:pt x="563" y="0"/>
                  </a:moveTo>
                  <a:cubicBezTo>
                    <a:pt x="543" y="0"/>
                    <a:pt x="520" y="10"/>
                    <a:pt x="501" y="17"/>
                  </a:cubicBezTo>
                  <a:cubicBezTo>
                    <a:pt x="490" y="17"/>
                    <a:pt x="490" y="28"/>
                    <a:pt x="479" y="28"/>
                  </a:cubicBezTo>
                  <a:lnTo>
                    <a:pt x="479" y="38"/>
                  </a:lnTo>
                  <a:cubicBezTo>
                    <a:pt x="351" y="326"/>
                    <a:pt x="202" y="624"/>
                    <a:pt x="64" y="911"/>
                  </a:cubicBezTo>
                  <a:lnTo>
                    <a:pt x="11" y="1039"/>
                  </a:lnTo>
                  <a:cubicBezTo>
                    <a:pt x="0" y="1050"/>
                    <a:pt x="53" y="1050"/>
                    <a:pt x="53" y="1050"/>
                  </a:cubicBezTo>
                  <a:lnTo>
                    <a:pt x="926" y="869"/>
                  </a:lnTo>
                  <a:lnTo>
                    <a:pt x="1044" y="847"/>
                  </a:lnTo>
                  <a:cubicBezTo>
                    <a:pt x="1044" y="847"/>
                    <a:pt x="1129" y="826"/>
                    <a:pt x="1118" y="805"/>
                  </a:cubicBezTo>
                  <a:lnTo>
                    <a:pt x="660" y="113"/>
                  </a:lnTo>
                  <a:cubicBezTo>
                    <a:pt x="639" y="81"/>
                    <a:pt x="618" y="49"/>
                    <a:pt x="596" y="17"/>
                  </a:cubicBezTo>
                  <a:cubicBezTo>
                    <a:pt x="588" y="4"/>
                    <a:pt x="576" y="0"/>
                    <a:pt x="563" y="0"/>
                  </a:cubicBezTo>
                  <a:close/>
                </a:path>
              </a:pathLst>
            </a:custGeom>
            <a:solidFill>
              <a:srgbClr val="0804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7" name="Google Shape;137;p1"/>
            <p:cNvSpPr/>
            <p:nvPr/>
          </p:nvSpPr>
          <p:spPr>
            <a:xfrm>
              <a:off x="4916575" y="3487825"/>
              <a:ext cx="28075" cy="25900"/>
            </a:xfrm>
            <a:custGeom>
              <a:avLst/>
              <a:gdLst/>
              <a:ahLst/>
              <a:cxnLst/>
              <a:rect l="l" t="t" r="r" b="b"/>
              <a:pathLst>
                <a:path w="1123" h="1036" extrusionOk="0">
                  <a:moveTo>
                    <a:pt x="526" y="126"/>
                  </a:moveTo>
                  <a:lnTo>
                    <a:pt x="931" y="722"/>
                  </a:lnTo>
                  <a:lnTo>
                    <a:pt x="984" y="807"/>
                  </a:lnTo>
                  <a:lnTo>
                    <a:pt x="185" y="967"/>
                  </a:lnTo>
                  <a:lnTo>
                    <a:pt x="111" y="988"/>
                  </a:lnTo>
                  <a:cubicBezTo>
                    <a:pt x="249" y="701"/>
                    <a:pt x="387" y="413"/>
                    <a:pt x="526" y="126"/>
                  </a:cubicBezTo>
                  <a:close/>
                  <a:moveTo>
                    <a:pt x="559" y="0"/>
                  </a:moveTo>
                  <a:cubicBezTo>
                    <a:pt x="550" y="0"/>
                    <a:pt x="542" y="3"/>
                    <a:pt x="537" y="8"/>
                  </a:cubicBezTo>
                  <a:cubicBezTo>
                    <a:pt x="515" y="8"/>
                    <a:pt x="483" y="8"/>
                    <a:pt x="473" y="30"/>
                  </a:cubicBezTo>
                  <a:lnTo>
                    <a:pt x="68" y="903"/>
                  </a:lnTo>
                  <a:lnTo>
                    <a:pt x="4" y="1031"/>
                  </a:lnTo>
                  <a:cubicBezTo>
                    <a:pt x="1" y="1034"/>
                    <a:pt x="3" y="1035"/>
                    <a:pt x="8" y="1035"/>
                  </a:cubicBezTo>
                  <a:cubicBezTo>
                    <a:pt x="18" y="1035"/>
                    <a:pt x="40" y="1031"/>
                    <a:pt x="47" y="1031"/>
                  </a:cubicBezTo>
                  <a:lnTo>
                    <a:pt x="920" y="850"/>
                  </a:lnTo>
                  <a:lnTo>
                    <a:pt x="1037" y="828"/>
                  </a:lnTo>
                  <a:cubicBezTo>
                    <a:pt x="1037" y="828"/>
                    <a:pt x="1122" y="807"/>
                    <a:pt x="1112" y="786"/>
                  </a:cubicBezTo>
                  <a:lnTo>
                    <a:pt x="654" y="104"/>
                  </a:lnTo>
                  <a:cubicBezTo>
                    <a:pt x="632" y="72"/>
                    <a:pt x="611" y="40"/>
                    <a:pt x="590" y="8"/>
                  </a:cubicBezTo>
                  <a:cubicBezTo>
                    <a:pt x="579" y="3"/>
                    <a:pt x="568" y="0"/>
                    <a:pt x="559" y="0"/>
                  </a:cubicBezTo>
                  <a:close/>
                </a:path>
              </a:pathLst>
            </a:custGeom>
            <a:solidFill>
              <a:srgbClr val="0804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8" name="Google Shape;138;p1"/>
            <p:cNvSpPr/>
            <p:nvPr/>
          </p:nvSpPr>
          <p:spPr>
            <a:xfrm>
              <a:off x="4985525" y="3445000"/>
              <a:ext cx="28075" cy="26700"/>
            </a:xfrm>
            <a:custGeom>
              <a:avLst/>
              <a:gdLst/>
              <a:ahLst/>
              <a:cxnLst/>
              <a:rect l="l" t="t" r="r" b="b"/>
              <a:pathLst>
                <a:path w="1123" h="1068" extrusionOk="0">
                  <a:moveTo>
                    <a:pt x="526" y="156"/>
                  </a:moveTo>
                  <a:lnTo>
                    <a:pt x="920" y="763"/>
                  </a:lnTo>
                  <a:lnTo>
                    <a:pt x="963" y="816"/>
                  </a:lnTo>
                  <a:lnTo>
                    <a:pt x="164" y="987"/>
                  </a:lnTo>
                  <a:lnTo>
                    <a:pt x="132" y="997"/>
                  </a:lnTo>
                  <a:cubicBezTo>
                    <a:pt x="260" y="720"/>
                    <a:pt x="398" y="454"/>
                    <a:pt x="515" y="177"/>
                  </a:cubicBezTo>
                  <a:lnTo>
                    <a:pt x="526" y="156"/>
                  </a:lnTo>
                  <a:close/>
                  <a:moveTo>
                    <a:pt x="546" y="1"/>
                  </a:moveTo>
                  <a:cubicBezTo>
                    <a:pt x="526" y="1"/>
                    <a:pt x="503" y="11"/>
                    <a:pt x="483" y="18"/>
                  </a:cubicBezTo>
                  <a:lnTo>
                    <a:pt x="483" y="28"/>
                  </a:lnTo>
                  <a:lnTo>
                    <a:pt x="68" y="901"/>
                  </a:lnTo>
                  <a:lnTo>
                    <a:pt x="15" y="1029"/>
                  </a:lnTo>
                  <a:cubicBezTo>
                    <a:pt x="1" y="1058"/>
                    <a:pt x="20" y="1067"/>
                    <a:pt x="43" y="1067"/>
                  </a:cubicBezTo>
                  <a:cubicBezTo>
                    <a:pt x="55" y="1067"/>
                    <a:pt x="68" y="1065"/>
                    <a:pt x="79" y="1061"/>
                  </a:cubicBezTo>
                  <a:lnTo>
                    <a:pt x="941" y="880"/>
                  </a:lnTo>
                  <a:lnTo>
                    <a:pt x="1058" y="869"/>
                  </a:lnTo>
                  <a:cubicBezTo>
                    <a:pt x="1080" y="869"/>
                    <a:pt x="1122" y="838"/>
                    <a:pt x="1101" y="806"/>
                  </a:cubicBezTo>
                  <a:lnTo>
                    <a:pt x="643" y="124"/>
                  </a:lnTo>
                  <a:cubicBezTo>
                    <a:pt x="622" y="92"/>
                    <a:pt x="600" y="50"/>
                    <a:pt x="579" y="18"/>
                  </a:cubicBezTo>
                  <a:cubicBezTo>
                    <a:pt x="571" y="5"/>
                    <a:pt x="559" y="1"/>
                    <a:pt x="546" y="1"/>
                  </a:cubicBezTo>
                  <a:close/>
                </a:path>
              </a:pathLst>
            </a:custGeom>
            <a:solidFill>
              <a:srgbClr val="0804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9" name="Google Shape;139;p1"/>
            <p:cNvSpPr/>
            <p:nvPr/>
          </p:nvSpPr>
          <p:spPr>
            <a:xfrm>
              <a:off x="4965025" y="3403325"/>
              <a:ext cx="28325" cy="26825"/>
            </a:xfrm>
            <a:custGeom>
              <a:avLst/>
              <a:gdLst/>
              <a:ahLst/>
              <a:cxnLst/>
              <a:rect l="l" t="t" r="r" b="b"/>
              <a:pathLst>
                <a:path w="1133" h="1073" extrusionOk="0">
                  <a:moveTo>
                    <a:pt x="537" y="151"/>
                  </a:moveTo>
                  <a:lnTo>
                    <a:pt x="941" y="748"/>
                  </a:lnTo>
                  <a:lnTo>
                    <a:pt x="973" y="811"/>
                  </a:lnTo>
                  <a:lnTo>
                    <a:pt x="175" y="971"/>
                  </a:lnTo>
                  <a:lnTo>
                    <a:pt x="143" y="982"/>
                  </a:lnTo>
                  <a:cubicBezTo>
                    <a:pt x="270" y="716"/>
                    <a:pt x="409" y="439"/>
                    <a:pt x="537" y="162"/>
                  </a:cubicBezTo>
                  <a:lnTo>
                    <a:pt x="537" y="151"/>
                  </a:lnTo>
                  <a:close/>
                  <a:moveTo>
                    <a:pt x="558" y="0"/>
                  </a:moveTo>
                  <a:cubicBezTo>
                    <a:pt x="538" y="0"/>
                    <a:pt x="512" y="7"/>
                    <a:pt x="494" y="13"/>
                  </a:cubicBezTo>
                  <a:lnTo>
                    <a:pt x="494" y="23"/>
                  </a:lnTo>
                  <a:lnTo>
                    <a:pt x="79" y="897"/>
                  </a:lnTo>
                  <a:lnTo>
                    <a:pt x="15" y="1024"/>
                  </a:lnTo>
                  <a:cubicBezTo>
                    <a:pt x="0" y="1061"/>
                    <a:pt x="21" y="1073"/>
                    <a:pt x="46" y="1073"/>
                  </a:cubicBezTo>
                  <a:cubicBezTo>
                    <a:pt x="57" y="1073"/>
                    <a:pt x="69" y="1070"/>
                    <a:pt x="79" y="1067"/>
                  </a:cubicBezTo>
                  <a:lnTo>
                    <a:pt x="941" y="886"/>
                  </a:lnTo>
                  <a:lnTo>
                    <a:pt x="1069" y="854"/>
                  </a:lnTo>
                  <a:cubicBezTo>
                    <a:pt x="1090" y="854"/>
                    <a:pt x="1133" y="833"/>
                    <a:pt x="1112" y="801"/>
                  </a:cubicBezTo>
                  <a:lnTo>
                    <a:pt x="654" y="109"/>
                  </a:lnTo>
                  <a:lnTo>
                    <a:pt x="590" y="13"/>
                  </a:lnTo>
                  <a:cubicBezTo>
                    <a:pt x="585" y="4"/>
                    <a:pt x="573" y="0"/>
                    <a:pt x="558" y="0"/>
                  </a:cubicBezTo>
                  <a:close/>
                </a:path>
              </a:pathLst>
            </a:custGeom>
            <a:solidFill>
              <a:srgbClr val="0804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0" name="Google Shape;140;p1"/>
            <p:cNvSpPr/>
            <p:nvPr/>
          </p:nvSpPr>
          <p:spPr>
            <a:xfrm>
              <a:off x="4575625" y="3487825"/>
              <a:ext cx="28250" cy="26050"/>
            </a:xfrm>
            <a:custGeom>
              <a:avLst/>
              <a:gdLst/>
              <a:ahLst/>
              <a:cxnLst/>
              <a:rect l="l" t="t" r="r" b="b"/>
              <a:pathLst>
                <a:path w="1130" h="1042" extrusionOk="0">
                  <a:moveTo>
                    <a:pt x="523" y="126"/>
                  </a:moveTo>
                  <a:lnTo>
                    <a:pt x="927" y="722"/>
                  </a:lnTo>
                  <a:lnTo>
                    <a:pt x="991" y="807"/>
                  </a:lnTo>
                  <a:lnTo>
                    <a:pt x="193" y="967"/>
                  </a:lnTo>
                  <a:lnTo>
                    <a:pt x="129" y="988"/>
                  </a:lnTo>
                  <a:cubicBezTo>
                    <a:pt x="267" y="701"/>
                    <a:pt x="395" y="413"/>
                    <a:pt x="523" y="126"/>
                  </a:cubicBezTo>
                  <a:close/>
                  <a:moveTo>
                    <a:pt x="565" y="0"/>
                  </a:moveTo>
                  <a:cubicBezTo>
                    <a:pt x="557" y="0"/>
                    <a:pt x="549" y="3"/>
                    <a:pt x="544" y="8"/>
                  </a:cubicBezTo>
                  <a:cubicBezTo>
                    <a:pt x="523" y="8"/>
                    <a:pt x="491" y="8"/>
                    <a:pt x="480" y="30"/>
                  </a:cubicBezTo>
                  <a:lnTo>
                    <a:pt x="65" y="903"/>
                  </a:lnTo>
                  <a:lnTo>
                    <a:pt x="12" y="1031"/>
                  </a:lnTo>
                  <a:cubicBezTo>
                    <a:pt x="1" y="1041"/>
                    <a:pt x="54" y="1041"/>
                    <a:pt x="54" y="1041"/>
                  </a:cubicBezTo>
                  <a:lnTo>
                    <a:pt x="927" y="850"/>
                  </a:lnTo>
                  <a:lnTo>
                    <a:pt x="1055" y="828"/>
                  </a:lnTo>
                  <a:cubicBezTo>
                    <a:pt x="1055" y="828"/>
                    <a:pt x="1130" y="807"/>
                    <a:pt x="1119" y="796"/>
                  </a:cubicBezTo>
                  <a:lnTo>
                    <a:pt x="661" y="104"/>
                  </a:lnTo>
                  <a:lnTo>
                    <a:pt x="587" y="8"/>
                  </a:lnTo>
                  <a:cubicBezTo>
                    <a:pt x="581" y="3"/>
                    <a:pt x="573" y="0"/>
                    <a:pt x="565" y="0"/>
                  </a:cubicBezTo>
                  <a:close/>
                </a:path>
              </a:pathLst>
            </a:custGeom>
            <a:solidFill>
              <a:srgbClr val="0804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1" name="Google Shape;141;p1"/>
            <p:cNvSpPr/>
            <p:nvPr/>
          </p:nvSpPr>
          <p:spPr>
            <a:xfrm>
              <a:off x="4555675" y="3448350"/>
              <a:ext cx="19725" cy="22400"/>
            </a:xfrm>
            <a:custGeom>
              <a:avLst/>
              <a:gdLst/>
              <a:ahLst/>
              <a:cxnLst/>
              <a:rect l="l" t="t" r="r" b="b"/>
              <a:pathLst>
                <a:path w="789" h="896" extrusionOk="0">
                  <a:moveTo>
                    <a:pt x="309" y="1"/>
                  </a:moveTo>
                  <a:cubicBezTo>
                    <a:pt x="288" y="43"/>
                    <a:pt x="277" y="86"/>
                    <a:pt x="256" y="129"/>
                  </a:cubicBezTo>
                  <a:lnTo>
                    <a:pt x="597" y="629"/>
                  </a:lnTo>
                  <a:lnTo>
                    <a:pt x="629" y="682"/>
                  </a:lnTo>
                  <a:lnTo>
                    <a:pt x="22" y="810"/>
                  </a:lnTo>
                  <a:lnTo>
                    <a:pt x="0" y="895"/>
                  </a:lnTo>
                  <a:lnTo>
                    <a:pt x="597" y="778"/>
                  </a:lnTo>
                  <a:lnTo>
                    <a:pt x="724" y="746"/>
                  </a:lnTo>
                  <a:cubicBezTo>
                    <a:pt x="756" y="746"/>
                    <a:pt x="788" y="714"/>
                    <a:pt x="767" y="682"/>
                  </a:cubicBezTo>
                  <a:lnTo>
                    <a:pt x="309" y="1"/>
                  </a:lnTo>
                  <a:close/>
                </a:path>
              </a:pathLst>
            </a:custGeom>
            <a:solidFill>
              <a:srgbClr val="0804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" name="Google Shape;142;p1"/>
            <p:cNvSpPr/>
            <p:nvPr/>
          </p:nvSpPr>
          <p:spPr>
            <a:xfrm>
              <a:off x="5013700" y="3487725"/>
              <a:ext cx="28125" cy="25950"/>
            </a:xfrm>
            <a:custGeom>
              <a:avLst/>
              <a:gdLst/>
              <a:ahLst/>
              <a:cxnLst/>
              <a:rect l="l" t="t" r="r" b="b"/>
              <a:pathLst>
                <a:path w="1125" h="1038" extrusionOk="0">
                  <a:moveTo>
                    <a:pt x="528" y="130"/>
                  </a:moveTo>
                  <a:lnTo>
                    <a:pt x="922" y="726"/>
                  </a:lnTo>
                  <a:lnTo>
                    <a:pt x="975" y="811"/>
                  </a:lnTo>
                  <a:lnTo>
                    <a:pt x="198" y="971"/>
                  </a:lnTo>
                  <a:lnTo>
                    <a:pt x="123" y="992"/>
                  </a:lnTo>
                  <a:lnTo>
                    <a:pt x="528" y="140"/>
                  </a:lnTo>
                  <a:lnTo>
                    <a:pt x="528" y="130"/>
                  </a:lnTo>
                  <a:close/>
                  <a:moveTo>
                    <a:pt x="565" y="0"/>
                  </a:moveTo>
                  <a:cubicBezTo>
                    <a:pt x="549" y="0"/>
                    <a:pt x="529" y="6"/>
                    <a:pt x="517" y="12"/>
                  </a:cubicBezTo>
                  <a:cubicBezTo>
                    <a:pt x="496" y="12"/>
                    <a:pt x="485" y="12"/>
                    <a:pt x="474" y="23"/>
                  </a:cubicBezTo>
                  <a:cubicBezTo>
                    <a:pt x="336" y="321"/>
                    <a:pt x="198" y="609"/>
                    <a:pt x="59" y="896"/>
                  </a:cubicBezTo>
                  <a:lnTo>
                    <a:pt x="6" y="1024"/>
                  </a:lnTo>
                  <a:cubicBezTo>
                    <a:pt x="1" y="1035"/>
                    <a:pt x="11" y="1037"/>
                    <a:pt x="23" y="1037"/>
                  </a:cubicBezTo>
                  <a:cubicBezTo>
                    <a:pt x="35" y="1037"/>
                    <a:pt x="48" y="1035"/>
                    <a:pt x="48" y="1035"/>
                  </a:cubicBezTo>
                  <a:lnTo>
                    <a:pt x="922" y="854"/>
                  </a:lnTo>
                  <a:lnTo>
                    <a:pt x="1049" y="822"/>
                  </a:lnTo>
                  <a:cubicBezTo>
                    <a:pt x="1049" y="822"/>
                    <a:pt x="1124" y="800"/>
                    <a:pt x="1113" y="790"/>
                  </a:cubicBezTo>
                  <a:lnTo>
                    <a:pt x="655" y="108"/>
                  </a:lnTo>
                  <a:lnTo>
                    <a:pt x="592" y="12"/>
                  </a:lnTo>
                  <a:cubicBezTo>
                    <a:pt x="587" y="3"/>
                    <a:pt x="577" y="0"/>
                    <a:pt x="565" y="0"/>
                  </a:cubicBezTo>
                  <a:close/>
                </a:path>
              </a:pathLst>
            </a:custGeom>
            <a:solidFill>
              <a:srgbClr val="0804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" name="Google Shape;143;p1"/>
            <p:cNvSpPr/>
            <p:nvPr/>
          </p:nvSpPr>
          <p:spPr>
            <a:xfrm>
              <a:off x="4818700" y="3403350"/>
              <a:ext cx="28500" cy="26925"/>
            </a:xfrm>
            <a:custGeom>
              <a:avLst/>
              <a:gdLst/>
              <a:ahLst/>
              <a:cxnLst/>
              <a:rect l="l" t="t" r="r" b="b"/>
              <a:pathLst>
                <a:path w="1140" h="1077" extrusionOk="0">
                  <a:moveTo>
                    <a:pt x="554" y="150"/>
                  </a:moveTo>
                  <a:cubicBezTo>
                    <a:pt x="682" y="353"/>
                    <a:pt x="820" y="555"/>
                    <a:pt x="948" y="757"/>
                  </a:cubicBezTo>
                  <a:lnTo>
                    <a:pt x="980" y="800"/>
                  </a:lnTo>
                  <a:lnTo>
                    <a:pt x="181" y="970"/>
                  </a:lnTo>
                  <a:lnTo>
                    <a:pt x="160" y="981"/>
                  </a:lnTo>
                  <a:lnTo>
                    <a:pt x="543" y="171"/>
                  </a:lnTo>
                  <a:lnTo>
                    <a:pt x="554" y="150"/>
                  </a:lnTo>
                  <a:close/>
                  <a:moveTo>
                    <a:pt x="560" y="1"/>
                  </a:moveTo>
                  <a:cubicBezTo>
                    <a:pt x="537" y="1"/>
                    <a:pt x="515" y="12"/>
                    <a:pt x="501" y="33"/>
                  </a:cubicBezTo>
                  <a:lnTo>
                    <a:pt x="86" y="906"/>
                  </a:lnTo>
                  <a:lnTo>
                    <a:pt x="22" y="1034"/>
                  </a:lnTo>
                  <a:cubicBezTo>
                    <a:pt x="0" y="1066"/>
                    <a:pt x="54" y="1077"/>
                    <a:pt x="86" y="1077"/>
                  </a:cubicBezTo>
                  <a:lnTo>
                    <a:pt x="959" y="885"/>
                  </a:lnTo>
                  <a:lnTo>
                    <a:pt x="1087" y="864"/>
                  </a:lnTo>
                  <a:cubicBezTo>
                    <a:pt x="1108" y="864"/>
                    <a:pt x="1140" y="832"/>
                    <a:pt x="1129" y="800"/>
                  </a:cubicBezTo>
                  <a:lnTo>
                    <a:pt x="661" y="108"/>
                  </a:lnTo>
                  <a:lnTo>
                    <a:pt x="597" y="12"/>
                  </a:lnTo>
                  <a:cubicBezTo>
                    <a:pt x="585" y="4"/>
                    <a:pt x="573" y="1"/>
                    <a:pt x="560" y="1"/>
                  </a:cubicBezTo>
                  <a:close/>
                </a:path>
              </a:pathLst>
            </a:custGeom>
            <a:solidFill>
              <a:srgbClr val="0804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" name="Google Shape;144;p1"/>
            <p:cNvSpPr/>
            <p:nvPr/>
          </p:nvSpPr>
          <p:spPr>
            <a:xfrm>
              <a:off x="5013675" y="3420125"/>
              <a:ext cx="10575" cy="9925"/>
            </a:xfrm>
            <a:custGeom>
              <a:avLst/>
              <a:gdLst/>
              <a:ahLst/>
              <a:cxnLst/>
              <a:rect l="l" t="t" r="r" b="b"/>
              <a:pathLst>
                <a:path w="423" h="397" extrusionOk="0">
                  <a:moveTo>
                    <a:pt x="188" y="1"/>
                  </a:moveTo>
                  <a:lnTo>
                    <a:pt x="71" y="246"/>
                  </a:lnTo>
                  <a:lnTo>
                    <a:pt x="7" y="374"/>
                  </a:lnTo>
                  <a:cubicBezTo>
                    <a:pt x="1" y="393"/>
                    <a:pt x="25" y="397"/>
                    <a:pt x="45" y="397"/>
                  </a:cubicBezTo>
                  <a:cubicBezTo>
                    <a:pt x="59" y="397"/>
                    <a:pt x="71" y="395"/>
                    <a:pt x="71" y="395"/>
                  </a:cubicBezTo>
                  <a:lnTo>
                    <a:pt x="422" y="320"/>
                  </a:lnTo>
                  <a:lnTo>
                    <a:pt x="390" y="267"/>
                  </a:lnTo>
                  <a:lnTo>
                    <a:pt x="188" y="310"/>
                  </a:lnTo>
                  <a:lnTo>
                    <a:pt x="145" y="320"/>
                  </a:lnTo>
                  <a:lnTo>
                    <a:pt x="145" y="320"/>
                  </a:lnTo>
                  <a:lnTo>
                    <a:pt x="252" y="86"/>
                  </a:lnTo>
                  <a:cubicBezTo>
                    <a:pt x="231" y="54"/>
                    <a:pt x="209" y="22"/>
                    <a:pt x="188" y="1"/>
                  </a:cubicBezTo>
                  <a:close/>
                </a:path>
              </a:pathLst>
            </a:custGeom>
            <a:solidFill>
              <a:srgbClr val="0804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" name="Google Shape;145;p1"/>
            <p:cNvSpPr/>
            <p:nvPr/>
          </p:nvSpPr>
          <p:spPr>
            <a:xfrm>
              <a:off x="4595700" y="3445475"/>
              <a:ext cx="28425" cy="26650"/>
            </a:xfrm>
            <a:custGeom>
              <a:avLst/>
              <a:gdLst/>
              <a:ahLst/>
              <a:cxnLst/>
              <a:rect l="l" t="t" r="r" b="b"/>
              <a:pathLst>
                <a:path w="1137" h="1066" extrusionOk="0">
                  <a:moveTo>
                    <a:pt x="540" y="137"/>
                  </a:moveTo>
                  <a:lnTo>
                    <a:pt x="934" y="744"/>
                  </a:lnTo>
                  <a:lnTo>
                    <a:pt x="976" y="797"/>
                  </a:lnTo>
                  <a:lnTo>
                    <a:pt x="178" y="968"/>
                  </a:lnTo>
                  <a:lnTo>
                    <a:pt x="135" y="978"/>
                  </a:lnTo>
                  <a:lnTo>
                    <a:pt x="540" y="148"/>
                  </a:lnTo>
                  <a:lnTo>
                    <a:pt x="540" y="137"/>
                  </a:lnTo>
                  <a:close/>
                  <a:moveTo>
                    <a:pt x="565" y="1"/>
                  </a:moveTo>
                  <a:cubicBezTo>
                    <a:pt x="535" y="1"/>
                    <a:pt x="494" y="18"/>
                    <a:pt x="486" y="41"/>
                  </a:cubicBezTo>
                  <a:lnTo>
                    <a:pt x="71" y="914"/>
                  </a:lnTo>
                  <a:lnTo>
                    <a:pt x="7" y="1042"/>
                  </a:lnTo>
                  <a:cubicBezTo>
                    <a:pt x="1" y="1061"/>
                    <a:pt x="25" y="1065"/>
                    <a:pt x="48" y="1065"/>
                  </a:cubicBezTo>
                  <a:cubicBezTo>
                    <a:pt x="63" y="1065"/>
                    <a:pt x="78" y="1063"/>
                    <a:pt x="82" y="1063"/>
                  </a:cubicBezTo>
                  <a:lnTo>
                    <a:pt x="955" y="872"/>
                  </a:lnTo>
                  <a:lnTo>
                    <a:pt x="1072" y="850"/>
                  </a:lnTo>
                  <a:cubicBezTo>
                    <a:pt x="1083" y="850"/>
                    <a:pt x="1136" y="819"/>
                    <a:pt x="1115" y="797"/>
                  </a:cubicBezTo>
                  <a:lnTo>
                    <a:pt x="657" y="105"/>
                  </a:lnTo>
                  <a:lnTo>
                    <a:pt x="593" y="9"/>
                  </a:lnTo>
                  <a:cubicBezTo>
                    <a:pt x="587" y="3"/>
                    <a:pt x="577" y="1"/>
                    <a:pt x="565" y="1"/>
                  </a:cubicBezTo>
                  <a:close/>
                </a:path>
              </a:pathLst>
            </a:custGeom>
            <a:solidFill>
              <a:srgbClr val="0804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" name="Google Shape;146;p1"/>
            <p:cNvSpPr/>
            <p:nvPr/>
          </p:nvSpPr>
          <p:spPr>
            <a:xfrm>
              <a:off x="4721575" y="3487550"/>
              <a:ext cx="28450" cy="26600"/>
            </a:xfrm>
            <a:custGeom>
              <a:avLst/>
              <a:gdLst/>
              <a:ahLst/>
              <a:cxnLst/>
              <a:rect l="l" t="t" r="r" b="b"/>
              <a:pathLst>
                <a:path w="1138" h="1064" extrusionOk="0">
                  <a:moveTo>
                    <a:pt x="542" y="137"/>
                  </a:moveTo>
                  <a:lnTo>
                    <a:pt x="936" y="743"/>
                  </a:lnTo>
                  <a:lnTo>
                    <a:pt x="978" y="807"/>
                  </a:lnTo>
                  <a:lnTo>
                    <a:pt x="180" y="978"/>
                  </a:lnTo>
                  <a:lnTo>
                    <a:pt x="137" y="978"/>
                  </a:lnTo>
                  <a:cubicBezTo>
                    <a:pt x="275" y="701"/>
                    <a:pt x="403" y="424"/>
                    <a:pt x="542" y="147"/>
                  </a:cubicBezTo>
                  <a:lnTo>
                    <a:pt x="542" y="137"/>
                  </a:lnTo>
                  <a:close/>
                  <a:moveTo>
                    <a:pt x="565" y="0"/>
                  </a:moveTo>
                  <a:cubicBezTo>
                    <a:pt x="532" y="0"/>
                    <a:pt x="485" y="18"/>
                    <a:pt x="478" y="41"/>
                  </a:cubicBezTo>
                  <a:cubicBezTo>
                    <a:pt x="350" y="328"/>
                    <a:pt x="211" y="626"/>
                    <a:pt x="73" y="914"/>
                  </a:cubicBezTo>
                  <a:cubicBezTo>
                    <a:pt x="52" y="956"/>
                    <a:pt x="30" y="999"/>
                    <a:pt x="9" y="1042"/>
                  </a:cubicBezTo>
                  <a:cubicBezTo>
                    <a:pt x="1" y="1059"/>
                    <a:pt x="7" y="1064"/>
                    <a:pt x="19" y="1064"/>
                  </a:cubicBezTo>
                  <a:cubicBezTo>
                    <a:pt x="37" y="1064"/>
                    <a:pt x="67" y="1052"/>
                    <a:pt x="73" y="1052"/>
                  </a:cubicBezTo>
                  <a:lnTo>
                    <a:pt x="946" y="871"/>
                  </a:lnTo>
                  <a:lnTo>
                    <a:pt x="1074" y="850"/>
                  </a:lnTo>
                  <a:cubicBezTo>
                    <a:pt x="1085" y="850"/>
                    <a:pt x="1138" y="818"/>
                    <a:pt x="1117" y="797"/>
                  </a:cubicBezTo>
                  <a:lnTo>
                    <a:pt x="659" y="105"/>
                  </a:lnTo>
                  <a:lnTo>
                    <a:pt x="595" y="9"/>
                  </a:lnTo>
                  <a:cubicBezTo>
                    <a:pt x="589" y="3"/>
                    <a:pt x="578" y="0"/>
                    <a:pt x="565" y="0"/>
                  </a:cubicBezTo>
                  <a:close/>
                </a:path>
              </a:pathLst>
            </a:custGeom>
            <a:solidFill>
              <a:srgbClr val="0804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7" name="Google Shape;147;p1"/>
            <p:cNvSpPr/>
            <p:nvPr/>
          </p:nvSpPr>
          <p:spPr>
            <a:xfrm>
              <a:off x="4790200" y="3445400"/>
              <a:ext cx="28525" cy="26950"/>
            </a:xfrm>
            <a:custGeom>
              <a:avLst/>
              <a:gdLst/>
              <a:ahLst/>
              <a:cxnLst/>
              <a:rect l="l" t="t" r="r" b="b"/>
              <a:pathLst>
                <a:path w="1141" h="1078" extrusionOk="0">
                  <a:moveTo>
                    <a:pt x="544" y="151"/>
                  </a:moveTo>
                  <a:lnTo>
                    <a:pt x="949" y="747"/>
                  </a:lnTo>
                  <a:lnTo>
                    <a:pt x="981" y="800"/>
                  </a:lnTo>
                  <a:lnTo>
                    <a:pt x="182" y="971"/>
                  </a:lnTo>
                  <a:lnTo>
                    <a:pt x="150" y="981"/>
                  </a:lnTo>
                  <a:cubicBezTo>
                    <a:pt x="288" y="715"/>
                    <a:pt x="406" y="438"/>
                    <a:pt x="544" y="161"/>
                  </a:cubicBezTo>
                  <a:lnTo>
                    <a:pt x="544" y="151"/>
                  </a:lnTo>
                  <a:close/>
                  <a:moveTo>
                    <a:pt x="561" y="1"/>
                  </a:moveTo>
                  <a:cubicBezTo>
                    <a:pt x="541" y="1"/>
                    <a:pt x="521" y="10"/>
                    <a:pt x="501" y="23"/>
                  </a:cubicBezTo>
                  <a:cubicBezTo>
                    <a:pt x="501" y="23"/>
                    <a:pt x="491" y="34"/>
                    <a:pt x="491" y="34"/>
                  </a:cubicBezTo>
                  <a:lnTo>
                    <a:pt x="75" y="907"/>
                  </a:lnTo>
                  <a:lnTo>
                    <a:pt x="22" y="1035"/>
                  </a:lnTo>
                  <a:cubicBezTo>
                    <a:pt x="1" y="1077"/>
                    <a:pt x="54" y="1077"/>
                    <a:pt x="86" y="1077"/>
                  </a:cubicBezTo>
                  <a:lnTo>
                    <a:pt x="959" y="885"/>
                  </a:lnTo>
                  <a:lnTo>
                    <a:pt x="1076" y="864"/>
                  </a:lnTo>
                  <a:cubicBezTo>
                    <a:pt x="1098" y="864"/>
                    <a:pt x="1140" y="832"/>
                    <a:pt x="1119" y="800"/>
                  </a:cubicBezTo>
                  <a:lnTo>
                    <a:pt x="661" y="108"/>
                  </a:lnTo>
                  <a:cubicBezTo>
                    <a:pt x="640" y="76"/>
                    <a:pt x="619" y="44"/>
                    <a:pt x="597" y="12"/>
                  </a:cubicBezTo>
                  <a:cubicBezTo>
                    <a:pt x="585" y="4"/>
                    <a:pt x="573" y="1"/>
                    <a:pt x="561" y="1"/>
                  </a:cubicBezTo>
                  <a:close/>
                </a:path>
              </a:pathLst>
            </a:custGeom>
            <a:solidFill>
              <a:srgbClr val="0804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8" name="Google Shape;148;p1"/>
            <p:cNvSpPr/>
            <p:nvPr/>
          </p:nvSpPr>
          <p:spPr>
            <a:xfrm>
              <a:off x="4721525" y="3403825"/>
              <a:ext cx="28500" cy="26175"/>
            </a:xfrm>
            <a:custGeom>
              <a:avLst/>
              <a:gdLst/>
              <a:ahLst/>
              <a:cxnLst/>
              <a:rect l="l" t="t" r="r" b="b"/>
              <a:pathLst>
                <a:path w="1140" h="1047" extrusionOk="0">
                  <a:moveTo>
                    <a:pt x="533" y="131"/>
                  </a:moveTo>
                  <a:cubicBezTo>
                    <a:pt x="671" y="334"/>
                    <a:pt x="799" y="525"/>
                    <a:pt x="938" y="728"/>
                  </a:cubicBezTo>
                  <a:lnTo>
                    <a:pt x="991" y="802"/>
                  </a:lnTo>
                  <a:lnTo>
                    <a:pt x="203" y="972"/>
                  </a:lnTo>
                  <a:lnTo>
                    <a:pt x="139" y="983"/>
                  </a:lnTo>
                  <a:lnTo>
                    <a:pt x="533" y="142"/>
                  </a:lnTo>
                  <a:lnTo>
                    <a:pt x="533" y="131"/>
                  </a:lnTo>
                  <a:close/>
                  <a:moveTo>
                    <a:pt x="564" y="1"/>
                  </a:moveTo>
                  <a:cubicBezTo>
                    <a:pt x="531" y="1"/>
                    <a:pt x="487" y="21"/>
                    <a:pt x="480" y="35"/>
                  </a:cubicBezTo>
                  <a:cubicBezTo>
                    <a:pt x="352" y="323"/>
                    <a:pt x="203" y="621"/>
                    <a:pt x="64" y="909"/>
                  </a:cubicBezTo>
                  <a:lnTo>
                    <a:pt x="11" y="1026"/>
                  </a:lnTo>
                  <a:cubicBezTo>
                    <a:pt x="1" y="1047"/>
                    <a:pt x="54" y="1047"/>
                    <a:pt x="54" y="1047"/>
                  </a:cubicBezTo>
                  <a:lnTo>
                    <a:pt x="927" y="866"/>
                  </a:lnTo>
                  <a:lnTo>
                    <a:pt x="1055" y="834"/>
                  </a:lnTo>
                  <a:cubicBezTo>
                    <a:pt x="1055" y="834"/>
                    <a:pt x="1140" y="813"/>
                    <a:pt x="1119" y="791"/>
                  </a:cubicBezTo>
                  <a:lnTo>
                    <a:pt x="661" y="110"/>
                  </a:lnTo>
                  <a:lnTo>
                    <a:pt x="597" y="14"/>
                  </a:lnTo>
                  <a:cubicBezTo>
                    <a:pt x="590" y="4"/>
                    <a:pt x="578" y="1"/>
                    <a:pt x="564" y="1"/>
                  </a:cubicBezTo>
                  <a:close/>
                </a:path>
              </a:pathLst>
            </a:custGeom>
            <a:solidFill>
              <a:srgbClr val="0804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9" name="Google Shape;149;p1"/>
            <p:cNvSpPr/>
            <p:nvPr/>
          </p:nvSpPr>
          <p:spPr>
            <a:xfrm>
              <a:off x="4770375" y="3403900"/>
              <a:ext cx="28125" cy="25900"/>
            </a:xfrm>
            <a:custGeom>
              <a:avLst/>
              <a:gdLst/>
              <a:ahLst/>
              <a:cxnLst/>
              <a:rect l="l" t="t" r="r" b="b"/>
              <a:pathLst>
                <a:path w="1125" h="1036" extrusionOk="0">
                  <a:moveTo>
                    <a:pt x="528" y="118"/>
                  </a:moveTo>
                  <a:lnTo>
                    <a:pt x="932" y="725"/>
                  </a:lnTo>
                  <a:lnTo>
                    <a:pt x="986" y="799"/>
                  </a:lnTo>
                  <a:lnTo>
                    <a:pt x="187" y="969"/>
                  </a:lnTo>
                  <a:lnTo>
                    <a:pt x="123" y="980"/>
                  </a:lnTo>
                  <a:cubicBezTo>
                    <a:pt x="261" y="703"/>
                    <a:pt x="400" y="416"/>
                    <a:pt x="528" y="128"/>
                  </a:cubicBezTo>
                  <a:lnTo>
                    <a:pt x="528" y="118"/>
                  </a:lnTo>
                  <a:close/>
                  <a:moveTo>
                    <a:pt x="538" y="0"/>
                  </a:moveTo>
                  <a:cubicBezTo>
                    <a:pt x="528" y="0"/>
                    <a:pt x="496" y="11"/>
                    <a:pt x="485" y="32"/>
                  </a:cubicBezTo>
                  <a:cubicBezTo>
                    <a:pt x="347" y="320"/>
                    <a:pt x="208" y="607"/>
                    <a:pt x="70" y="906"/>
                  </a:cubicBezTo>
                  <a:cubicBezTo>
                    <a:pt x="48" y="948"/>
                    <a:pt x="27" y="991"/>
                    <a:pt x="6" y="1023"/>
                  </a:cubicBezTo>
                  <a:cubicBezTo>
                    <a:pt x="1" y="1033"/>
                    <a:pt x="11" y="1036"/>
                    <a:pt x="23" y="1036"/>
                  </a:cubicBezTo>
                  <a:cubicBezTo>
                    <a:pt x="35" y="1036"/>
                    <a:pt x="48" y="1033"/>
                    <a:pt x="48" y="1033"/>
                  </a:cubicBezTo>
                  <a:lnTo>
                    <a:pt x="922" y="852"/>
                  </a:lnTo>
                  <a:lnTo>
                    <a:pt x="1049" y="820"/>
                  </a:lnTo>
                  <a:cubicBezTo>
                    <a:pt x="1049" y="820"/>
                    <a:pt x="1124" y="799"/>
                    <a:pt x="1113" y="788"/>
                  </a:cubicBezTo>
                  <a:lnTo>
                    <a:pt x="655" y="96"/>
                  </a:lnTo>
                  <a:lnTo>
                    <a:pt x="592" y="0"/>
                  </a:lnTo>
                  <a:close/>
                </a:path>
              </a:pathLst>
            </a:custGeom>
            <a:solidFill>
              <a:srgbClr val="0804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0" name="Google Shape;150;p1"/>
            <p:cNvSpPr/>
            <p:nvPr/>
          </p:nvSpPr>
          <p:spPr>
            <a:xfrm>
              <a:off x="4742300" y="3445575"/>
              <a:ext cx="27975" cy="25975"/>
            </a:xfrm>
            <a:custGeom>
              <a:avLst/>
              <a:gdLst/>
              <a:ahLst/>
              <a:cxnLst/>
              <a:rect l="l" t="t" r="r" b="b"/>
              <a:pathLst>
                <a:path w="1119" h="1039" extrusionOk="0">
                  <a:moveTo>
                    <a:pt x="511" y="133"/>
                  </a:moveTo>
                  <a:lnTo>
                    <a:pt x="916" y="740"/>
                  </a:lnTo>
                  <a:lnTo>
                    <a:pt x="959" y="804"/>
                  </a:lnTo>
                  <a:lnTo>
                    <a:pt x="170" y="974"/>
                  </a:lnTo>
                  <a:lnTo>
                    <a:pt x="117" y="985"/>
                  </a:lnTo>
                  <a:lnTo>
                    <a:pt x="511" y="144"/>
                  </a:lnTo>
                  <a:lnTo>
                    <a:pt x="511" y="133"/>
                  </a:lnTo>
                  <a:close/>
                  <a:moveTo>
                    <a:pt x="555" y="1"/>
                  </a:moveTo>
                  <a:cubicBezTo>
                    <a:pt x="537" y="1"/>
                    <a:pt x="511" y="5"/>
                    <a:pt x="490" y="5"/>
                  </a:cubicBezTo>
                  <a:lnTo>
                    <a:pt x="479" y="16"/>
                  </a:lnTo>
                  <a:lnTo>
                    <a:pt x="479" y="27"/>
                  </a:lnTo>
                  <a:lnTo>
                    <a:pt x="64" y="900"/>
                  </a:lnTo>
                  <a:lnTo>
                    <a:pt x="11" y="1017"/>
                  </a:lnTo>
                  <a:cubicBezTo>
                    <a:pt x="0" y="1038"/>
                    <a:pt x="53" y="1038"/>
                    <a:pt x="53" y="1038"/>
                  </a:cubicBezTo>
                  <a:lnTo>
                    <a:pt x="927" y="857"/>
                  </a:lnTo>
                  <a:lnTo>
                    <a:pt x="1033" y="846"/>
                  </a:lnTo>
                  <a:cubicBezTo>
                    <a:pt x="1044" y="846"/>
                    <a:pt x="1118" y="825"/>
                    <a:pt x="1097" y="793"/>
                  </a:cubicBezTo>
                  <a:lnTo>
                    <a:pt x="639" y="101"/>
                  </a:lnTo>
                  <a:lnTo>
                    <a:pt x="575" y="5"/>
                  </a:lnTo>
                  <a:cubicBezTo>
                    <a:pt x="572" y="2"/>
                    <a:pt x="565" y="1"/>
                    <a:pt x="555" y="1"/>
                  </a:cubicBezTo>
                  <a:close/>
                </a:path>
              </a:pathLst>
            </a:custGeom>
            <a:solidFill>
              <a:srgbClr val="0804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1" name="Google Shape;151;p1"/>
            <p:cNvSpPr/>
            <p:nvPr/>
          </p:nvSpPr>
          <p:spPr>
            <a:xfrm>
              <a:off x="4839075" y="3445625"/>
              <a:ext cx="28375" cy="26350"/>
            </a:xfrm>
            <a:custGeom>
              <a:avLst/>
              <a:gdLst/>
              <a:ahLst/>
              <a:cxnLst/>
              <a:rect l="l" t="t" r="r" b="b"/>
              <a:pathLst>
                <a:path w="1135" h="1054" extrusionOk="0">
                  <a:moveTo>
                    <a:pt x="538" y="131"/>
                  </a:moveTo>
                  <a:lnTo>
                    <a:pt x="942" y="727"/>
                  </a:lnTo>
                  <a:lnTo>
                    <a:pt x="985" y="802"/>
                  </a:lnTo>
                  <a:lnTo>
                    <a:pt x="197" y="972"/>
                  </a:lnTo>
                  <a:lnTo>
                    <a:pt x="144" y="983"/>
                  </a:lnTo>
                  <a:lnTo>
                    <a:pt x="144" y="983"/>
                  </a:lnTo>
                  <a:lnTo>
                    <a:pt x="538" y="142"/>
                  </a:lnTo>
                  <a:lnTo>
                    <a:pt x="538" y="131"/>
                  </a:lnTo>
                  <a:close/>
                  <a:moveTo>
                    <a:pt x="566" y="0"/>
                  </a:moveTo>
                  <a:cubicBezTo>
                    <a:pt x="531" y="0"/>
                    <a:pt x="484" y="20"/>
                    <a:pt x="484" y="35"/>
                  </a:cubicBezTo>
                  <a:lnTo>
                    <a:pt x="69" y="908"/>
                  </a:lnTo>
                  <a:cubicBezTo>
                    <a:pt x="48" y="951"/>
                    <a:pt x="27" y="994"/>
                    <a:pt x="5" y="1036"/>
                  </a:cubicBezTo>
                  <a:cubicBezTo>
                    <a:pt x="1" y="1050"/>
                    <a:pt x="8" y="1054"/>
                    <a:pt x="18" y="1054"/>
                  </a:cubicBezTo>
                  <a:cubicBezTo>
                    <a:pt x="32" y="1054"/>
                    <a:pt x="52" y="1047"/>
                    <a:pt x="59" y="1047"/>
                  </a:cubicBezTo>
                  <a:lnTo>
                    <a:pt x="932" y="866"/>
                  </a:lnTo>
                  <a:lnTo>
                    <a:pt x="1060" y="844"/>
                  </a:lnTo>
                  <a:cubicBezTo>
                    <a:pt x="1060" y="844"/>
                    <a:pt x="1134" y="823"/>
                    <a:pt x="1123" y="802"/>
                  </a:cubicBezTo>
                  <a:cubicBezTo>
                    <a:pt x="974" y="568"/>
                    <a:pt x="815" y="344"/>
                    <a:pt x="666" y="110"/>
                  </a:cubicBezTo>
                  <a:lnTo>
                    <a:pt x="602" y="14"/>
                  </a:lnTo>
                  <a:cubicBezTo>
                    <a:pt x="595" y="4"/>
                    <a:pt x="582" y="0"/>
                    <a:pt x="566" y="0"/>
                  </a:cubicBezTo>
                  <a:close/>
                </a:path>
              </a:pathLst>
            </a:custGeom>
            <a:solidFill>
              <a:srgbClr val="0804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2" name="Google Shape;152;p1"/>
            <p:cNvSpPr/>
            <p:nvPr/>
          </p:nvSpPr>
          <p:spPr>
            <a:xfrm>
              <a:off x="4770325" y="3487650"/>
              <a:ext cx="28175" cy="26250"/>
            </a:xfrm>
            <a:custGeom>
              <a:avLst/>
              <a:gdLst/>
              <a:ahLst/>
              <a:cxnLst/>
              <a:rect l="l" t="t" r="r" b="b"/>
              <a:pathLst>
                <a:path w="1127" h="1050" extrusionOk="0">
                  <a:moveTo>
                    <a:pt x="530" y="133"/>
                  </a:moveTo>
                  <a:lnTo>
                    <a:pt x="934" y="739"/>
                  </a:lnTo>
                  <a:lnTo>
                    <a:pt x="977" y="803"/>
                  </a:lnTo>
                  <a:lnTo>
                    <a:pt x="178" y="974"/>
                  </a:lnTo>
                  <a:lnTo>
                    <a:pt x="136" y="984"/>
                  </a:lnTo>
                  <a:lnTo>
                    <a:pt x="530" y="143"/>
                  </a:lnTo>
                  <a:lnTo>
                    <a:pt x="530" y="133"/>
                  </a:lnTo>
                  <a:close/>
                  <a:moveTo>
                    <a:pt x="574" y="0"/>
                  </a:moveTo>
                  <a:cubicBezTo>
                    <a:pt x="556" y="0"/>
                    <a:pt x="530" y="5"/>
                    <a:pt x="508" y="5"/>
                  </a:cubicBezTo>
                  <a:lnTo>
                    <a:pt x="498" y="15"/>
                  </a:lnTo>
                  <a:lnTo>
                    <a:pt x="498" y="26"/>
                  </a:lnTo>
                  <a:lnTo>
                    <a:pt x="82" y="899"/>
                  </a:lnTo>
                  <a:lnTo>
                    <a:pt x="29" y="1016"/>
                  </a:lnTo>
                  <a:cubicBezTo>
                    <a:pt x="1" y="1045"/>
                    <a:pt x="24" y="1049"/>
                    <a:pt x="47" y="1049"/>
                  </a:cubicBezTo>
                  <a:cubicBezTo>
                    <a:pt x="58" y="1049"/>
                    <a:pt x="68" y="1048"/>
                    <a:pt x="72" y="1048"/>
                  </a:cubicBezTo>
                  <a:lnTo>
                    <a:pt x="945" y="867"/>
                  </a:lnTo>
                  <a:lnTo>
                    <a:pt x="1062" y="835"/>
                  </a:lnTo>
                  <a:cubicBezTo>
                    <a:pt x="1083" y="835"/>
                    <a:pt x="1126" y="814"/>
                    <a:pt x="1115" y="793"/>
                  </a:cubicBezTo>
                  <a:lnTo>
                    <a:pt x="657" y="101"/>
                  </a:lnTo>
                  <a:lnTo>
                    <a:pt x="594" y="5"/>
                  </a:lnTo>
                  <a:cubicBezTo>
                    <a:pt x="590" y="1"/>
                    <a:pt x="583" y="0"/>
                    <a:pt x="574" y="0"/>
                  </a:cubicBezTo>
                  <a:close/>
                </a:path>
              </a:pathLst>
            </a:custGeom>
            <a:solidFill>
              <a:srgbClr val="0804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3" name="Google Shape;153;p1"/>
            <p:cNvSpPr/>
            <p:nvPr/>
          </p:nvSpPr>
          <p:spPr>
            <a:xfrm>
              <a:off x="4672800" y="3487600"/>
              <a:ext cx="28525" cy="26275"/>
            </a:xfrm>
            <a:custGeom>
              <a:avLst/>
              <a:gdLst/>
              <a:ahLst/>
              <a:cxnLst/>
              <a:rect l="l" t="t" r="r" b="b"/>
              <a:pathLst>
                <a:path w="1141" h="1051" extrusionOk="0">
                  <a:moveTo>
                    <a:pt x="533" y="135"/>
                  </a:moveTo>
                  <a:lnTo>
                    <a:pt x="938" y="731"/>
                  </a:lnTo>
                  <a:lnTo>
                    <a:pt x="991" y="805"/>
                  </a:lnTo>
                  <a:lnTo>
                    <a:pt x="203" y="976"/>
                  </a:lnTo>
                  <a:lnTo>
                    <a:pt x="139" y="986"/>
                  </a:lnTo>
                  <a:cubicBezTo>
                    <a:pt x="267" y="710"/>
                    <a:pt x="405" y="422"/>
                    <a:pt x="533" y="145"/>
                  </a:cubicBezTo>
                  <a:lnTo>
                    <a:pt x="533" y="135"/>
                  </a:lnTo>
                  <a:close/>
                  <a:moveTo>
                    <a:pt x="564" y="1"/>
                  </a:moveTo>
                  <a:cubicBezTo>
                    <a:pt x="544" y="1"/>
                    <a:pt x="521" y="11"/>
                    <a:pt x="501" y="17"/>
                  </a:cubicBezTo>
                  <a:cubicBezTo>
                    <a:pt x="501" y="17"/>
                    <a:pt x="491" y="28"/>
                    <a:pt x="491" y="28"/>
                  </a:cubicBezTo>
                  <a:lnTo>
                    <a:pt x="480" y="39"/>
                  </a:lnTo>
                  <a:lnTo>
                    <a:pt x="65" y="912"/>
                  </a:lnTo>
                  <a:lnTo>
                    <a:pt x="11" y="1040"/>
                  </a:lnTo>
                  <a:cubicBezTo>
                    <a:pt x="1" y="1050"/>
                    <a:pt x="54" y="1050"/>
                    <a:pt x="54" y="1050"/>
                  </a:cubicBezTo>
                  <a:lnTo>
                    <a:pt x="927" y="869"/>
                  </a:lnTo>
                  <a:lnTo>
                    <a:pt x="1055" y="837"/>
                  </a:lnTo>
                  <a:cubicBezTo>
                    <a:pt x="1055" y="837"/>
                    <a:pt x="1140" y="816"/>
                    <a:pt x="1119" y="795"/>
                  </a:cubicBezTo>
                  <a:lnTo>
                    <a:pt x="661" y="113"/>
                  </a:lnTo>
                  <a:cubicBezTo>
                    <a:pt x="640" y="81"/>
                    <a:pt x="618" y="49"/>
                    <a:pt x="597" y="17"/>
                  </a:cubicBezTo>
                  <a:cubicBezTo>
                    <a:pt x="589" y="5"/>
                    <a:pt x="577" y="1"/>
                    <a:pt x="564" y="1"/>
                  </a:cubicBezTo>
                  <a:close/>
                </a:path>
              </a:pathLst>
            </a:custGeom>
            <a:solidFill>
              <a:srgbClr val="0804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4" name="Google Shape;154;p1"/>
            <p:cNvSpPr/>
            <p:nvPr/>
          </p:nvSpPr>
          <p:spPr>
            <a:xfrm>
              <a:off x="4644050" y="3445150"/>
              <a:ext cx="28775" cy="27200"/>
            </a:xfrm>
            <a:custGeom>
              <a:avLst/>
              <a:gdLst/>
              <a:ahLst/>
              <a:cxnLst/>
              <a:rect l="l" t="t" r="r" b="b"/>
              <a:pathLst>
                <a:path w="1151" h="1088" extrusionOk="0">
                  <a:moveTo>
                    <a:pt x="554" y="161"/>
                  </a:moveTo>
                  <a:lnTo>
                    <a:pt x="959" y="768"/>
                  </a:lnTo>
                  <a:lnTo>
                    <a:pt x="991" y="810"/>
                  </a:lnTo>
                  <a:lnTo>
                    <a:pt x="192" y="981"/>
                  </a:lnTo>
                  <a:lnTo>
                    <a:pt x="171" y="981"/>
                  </a:lnTo>
                  <a:lnTo>
                    <a:pt x="544" y="182"/>
                  </a:lnTo>
                  <a:lnTo>
                    <a:pt x="554" y="161"/>
                  </a:lnTo>
                  <a:close/>
                  <a:moveTo>
                    <a:pt x="560" y="1"/>
                  </a:moveTo>
                  <a:cubicBezTo>
                    <a:pt x="533" y="1"/>
                    <a:pt x="505" y="15"/>
                    <a:pt x="491" y="44"/>
                  </a:cubicBezTo>
                  <a:lnTo>
                    <a:pt x="86" y="917"/>
                  </a:lnTo>
                  <a:lnTo>
                    <a:pt x="22" y="1034"/>
                  </a:lnTo>
                  <a:cubicBezTo>
                    <a:pt x="1" y="1076"/>
                    <a:pt x="65" y="1087"/>
                    <a:pt x="86" y="1087"/>
                  </a:cubicBezTo>
                  <a:lnTo>
                    <a:pt x="959" y="906"/>
                  </a:lnTo>
                  <a:lnTo>
                    <a:pt x="1087" y="874"/>
                  </a:lnTo>
                  <a:cubicBezTo>
                    <a:pt x="1119" y="874"/>
                    <a:pt x="1151" y="842"/>
                    <a:pt x="1129" y="810"/>
                  </a:cubicBezTo>
                  <a:lnTo>
                    <a:pt x="672" y="118"/>
                  </a:lnTo>
                  <a:lnTo>
                    <a:pt x="608" y="22"/>
                  </a:lnTo>
                  <a:cubicBezTo>
                    <a:pt x="608" y="22"/>
                    <a:pt x="597" y="12"/>
                    <a:pt x="597" y="12"/>
                  </a:cubicBezTo>
                  <a:cubicBezTo>
                    <a:pt x="586" y="4"/>
                    <a:pt x="573" y="1"/>
                    <a:pt x="560" y="1"/>
                  </a:cubicBezTo>
                  <a:close/>
                </a:path>
              </a:pathLst>
            </a:custGeom>
            <a:solidFill>
              <a:srgbClr val="0804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" name="Google Shape;155;p1"/>
            <p:cNvSpPr/>
            <p:nvPr/>
          </p:nvSpPr>
          <p:spPr>
            <a:xfrm>
              <a:off x="4623825" y="3403225"/>
              <a:ext cx="28775" cy="27050"/>
            </a:xfrm>
            <a:custGeom>
              <a:avLst/>
              <a:gdLst/>
              <a:ahLst/>
              <a:cxnLst/>
              <a:rect l="l" t="t" r="r" b="b"/>
              <a:pathLst>
                <a:path w="1151" h="1082" extrusionOk="0">
                  <a:moveTo>
                    <a:pt x="554" y="155"/>
                  </a:moveTo>
                  <a:cubicBezTo>
                    <a:pt x="693" y="358"/>
                    <a:pt x="820" y="560"/>
                    <a:pt x="959" y="762"/>
                  </a:cubicBezTo>
                  <a:lnTo>
                    <a:pt x="991" y="805"/>
                  </a:lnTo>
                  <a:lnTo>
                    <a:pt x="192" y="975"/>
                  </a:lnTo>
                  <a:lnTo>
                    <a:pt x="160" y="975"/>
                  </a:lnTo>
                  <a:lnTo>
                    <a:pt x="543" y="176"/>
                  </a:lnTo>
                  <a:lnTo>
                    <a:pt x="554" y="155"/>
                  </a:lnTo>
                  <a:close/>
                  <a:moveTo>
                    <a:pt x="558" y="1"/>
                  </a:moveTo>
                  <a:cubicBezTo>
                    <a:pt x="532" y="1"/>
                    <a:pt x="504" y="17"/>
                    <a:pt x="490" y="38"/>
                  </a:cubicBezTo>
                  <a:cubicBezTo>
                    <a:pt x="362" y="326"/>
                    <a:pt x="224" y="624"/>
                    <a:pt x="86" y="911"/>
                  </a:cubicBezTo>
                  <a:lnTo>
                    <a:pt x="22" y="1028"/>
                  </a:lnTo>
                  <a:cubicBezTo>
                    <a:pt x="0" y="1082"/>
                    <a:pt x="64" y="1082"/>
                    <a:pt x="86" y="1082"/>
                  </a:cubicBezTo>
                  <a:lnTo>
                    <a:pt x="959" y="901"/>
                  </a:lnTo>
                  <a:lnTo>
                    <a:pt x="1087" y="869"/>
                  </a:lnTo>
                  <a:cubicBezTo>
                    <a:pt x="1119" y="869"/>
                    <a:pt x="1150" y="837"/>
                    <a:pt x="1129" y="805"/>
                  </a:cubicBezTo>
                  <a:lnTo>
                    <a:pt x="671" y="113"/>
                  </a:lnTo>
                  <a:cubicBezTo>
                    <a:pt x="650" y="81"/>
                    <a:pt x="629" y="49"/>
                    <a:pt x="607" y="17"/>
                  </a:cubicBezTo>
                  <a:lnTo>
                    <a:pt x="597" y="17"/>
                  </a:lnTo>
                  <a:cubicBezTo>
                    <a:pt x="586" y="6"/>
                    <a:pt x="572" y="1"/>
                    <a:pt x="558" y="1"/>
                  </a:cubicBezTo>
                  <a:close/>
                </a:path>
              </a:pathLst>
            </a:custGeom>
            <a:solidFill>
              <a:srgbClr val="0804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" name="Google Shape;156;p1"/>
            <p:cNvSpPr/>
            <p:nvPr/>
          </p:nvSpPr>
          <p:spPr>
            <a:xfrm>
              <a:off x="4693225" y="3361325"/>
              <a:ext cx="28325" cy="26500"/>
            </a:xfrm>
            <a:custGeom>
              <a:avLst/>
              <a:gdLst/>
              <a:ahLst/>
              <a:cxnLst/>
              <a:rect l="l" t="t" r="r" b="b"/>
              <a:pathLst>
                <a:path w="1133" h="1060" extrusionOk="0">
                  <a:moveTo>
                    <a:pt x="536" y="149"/>
                  </a:moveTo>
                  <a:lnTo>
                    <a:pt x="941" y="756"/>
                  </a:lnTo>
                  <a:cubicBezTo>
                    <a:pt x="951" y="766"/>
                    <a:pt x="962" y="788"/>
                    <a:pt x="973" y="809"/>
                  </a:cubicBezTo>
                  <a:lnTo>
                    <a:pt x="973" y="820"/>
                  </a:lnTo>
                  <a:lnTo>
                    <a:pt x="174" y="979"/>
                  </a:lnTo>
                  <a:lnTo>
                    <a:pt x="142" y="990"/>
                  </a:lnTo>
                  <a:lnTo>
                    <a:pt x="142" y="990"/>
                  </a:lnTo>
                  <a:lnTo>
                    <a:pt x="526" y="170"/>
                  </a:lnTo>
                  <a:lnTo>
                    <a:pt x="536" y="149"/>
                  </a:lnTo>
                  <a:close/>
                  <a:moveTo>
                    <a:pt x="547" y="1"/>
                  </a:moveTo>
                  <a:cubicBezTo>
                    <a:pt x="527" y="1"/>
                    <a:pt x="505" y="9"/>
                    <a:pt x="494" y="21"/>
                  </a:cubicBezTo>
                  <a:lnTo>
                    <a:pt x="483" y="21"/>
                  </a:lnTo>
                  <a:cubicBezTo>
                    <a:pt x="355" y="319"/>
                    <a:pt x="206" y="607"/>
                    <a:pt x="68" y="894"/>
                  </a:cubicBezTo>
                  <a:lnTo>
                    <a:pt x="14" y="1022"/>
                  </a:lnTo>
                  <a:cubicBezTo>
                    <a:pt x="0" y="1050"/>
                    <a:pt x="19" y="1060"/>
                    <a:pt x="43" y="1060"/>
                  </a:cubicBezTo>
                  <a:cubicBezTo>
                    <a:pt x="55" y="1060"/>
                    <a:pt x="68" y="1057"/>
                    <a:pt x="78" y="1054"/>
                  </a:cubicBezTo>
                  <a:lnTo>
                    <a:pt x="951" y="873"/>
                  </a:lnTo>
                  <a:lnTo>
                    <a:pt x="1069" y="841"/>
                  </a:lnTo>
                  <a:cubicBezTo>
                    <a:pt x="1090" y="841"/>
                    <a:pt x="1133" y="820"/>
                    <a:pt x="1122" y="788"/>
                  </a:cubicBezTo>
                  <a:lnTo>
                    <a:pt x="653" y="95"/>
                  </a:lnTo>
                  <a:cubicBezTo>
                    <a:pt x="632" y="85"/>
                    <a:pt x="611" y="53"/>
                    <a:pt x="589" y="21"/>
                  </a:cubicBezTo>
                  <a:cubicBezTo>
                    <a:pt x="580" y="6"/>
                    <a:pt x="564" y="1"/>
                    <a:pt x="547" y="1"/>
                  </a:cubicBezTo>
                  <a:close/>
                </a:path>
              </a:pathLst>
            </a:custGeom>
            <a:solidFill>
              <a:srgbClr val="0804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" name="Google Shape;157;p1"/>
            <p:cNvSpPr/>
            <p:nvPr/>
          </p:nvSpPr>
          <p:spPr>
            <a:xfrm>
              <a:off x="4624350" y="3487550"/>
              <a:ext cx="28250" cy="26350"/>
            </a:xfrm>
            <a:custGeom>
              <a:avLst/>
              <a:gdLst/>
              <a:ahLst/>
              <a:cxnLst/>
              <a:rect l="l" t="t" r="r" b="b"/>
              <a:pathLst>
                <a:path w="1130" h="1054" extrusionOk="0">
                  <a:moveTo>
                    <a:pt x="533" y="137"/>
                  </a:moveTo>
                  <a:lnTo>
                    <a:pt x="927" y="743"/>
                  </a:lnTo>
                  <a:lnTo>
                    <a:pt x="970" y="807"/>
                  </a:lnTo>
                  <a:lnTo>
                    <a:pt x="171" y="978"/>
                  </a:lnTo>
                  <a:lnTo>
                    <a:pt x="128" y="988"/>
                  </a:lnTo>
                  <a:lnTo>
                    <a:pt x="533" y="147"/>
                  </a:lnTo>
                  <a:lnTo>
                    <a:pt x="533" y="137"/>
                  </a:lnTo>
                  <a:close/>
                  <a:moveTo>
                    <a:pt x="553" y="1"/>
                  </a:moveTo>
                  <a:cubicBezTo>
                    <a:pt x="538" y="1"/>
                    <a:pt x="522" y="3"/>
                    <a:pt x="512" y="9"/>
                  </a:cubicBezTo>
                  <a:lnTo>
                    <a:pt x="491" y="19"/>
                  </a:lnTo>
                  <a:lnTo>
                    <a:pt x="491" y="30"/>
                  </a:lnTo>
                  <a:cubicBezTo>
                    <a:pt x="363" y="318"/>
                    <a:pt x="224" y="605"/>
                    <a:pt x="86" y="903"/>
                  </a:cubicBezTo>
                  <a:lnTo>
                    <a:pt x="22" y="1020"/>
                  </a:lnTo>
                  <a:cubicBezTo>
                    <a:pt x="1" y="1049"/>
                    <a:pt x="22" y="1053"/>
                    <a:pt x="42" y="1053"/>
                  </a:cubicBezTo>
                  <a:cubicBezTo>
                    <a:pt x="52" y="1053"/>
                    <a:pt x="61" y="1052"/>
                    <a:pt x="65" y="1052"/>
                  </a:cubicBezTo>
                  <a:lnTo>
                    <a:pt x="938" y="871"/>
                  </a:lnTo>
                  <a:lnTo>
                    <a:pt x="1066" y="839"/>
                  </a:lnTo>
                  <a:cubicBezTo>
                    <a:pt x="1076" y="839"/>
                    <a:pt x="1129" y="818"/>
                    <a:pt x="1108" y="797"/>
                  </a:cubicBezTo>
                  <a:lnTo>
                    <a:pt x="650" y="105"/>
                  </a:lnTo>
                  <a:cubicBezTo>
                    <a:pt x="629" y="73"/>
                    <a:pt x="608" y="41"/>
                    <a:pt x="586" y="9"/>
                  </a:cubicBezTo>
                  <a:cubicBezTo>
                    <a:pt x="581" y="3"/>
                    <a:pt x="568" y="1"/>
                    <a:pt x="553" y="1"/>
                  </a:cubicBezTo>
                  <a:close/>
                </a:path>
              </a:pathLst>
            </a:custGeom>
            <a:solidFill>
              <a:srgbClr val="0804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" name="Google Shape;158;p1"/>
            <p:cNvSpPr/>
            <p:nvPr/>
          </p:nvSpPr>
          <p:spPr>
            <a:xfrm>
              <a:off x="4672625" y="3403100"/>
              <a:ext cx="28700" cy="27250"/>
            </a:xfrm>
            <a:custGeom>
              <a:avLst/>
              <a:gdLst/>
              <a:ahLst/>
              <a:cxnLst/>
              <a:rect l="l" t="t" r="r" b="b"/>
              <a:pathLst>
                <a:path w="1148" h="1090" extrusionOk="0">
                  <a:moveTo>
                    <a:pt x="551" y="160"/>
                  </a:moveTo>
                  <a:lnTo>
                    <a:pt x="956" y="767"/>
                  </a:lnTo>
                  <a:lnTo>
                    <a:pt x="987" y="810"/>
                  </a:lnTo>
                  <a:lnTo>
                    <a:pt x="189" y="980"/>
                  </a:lnTo>
                  <a:lnTo>
                    <a:pt x="157" y="980"/>
                  </a:lnTo>
                  <a:cubicBezTo>
                    <a:pt x="295" y="714"/>
                    <a:pt x="423" y="448"/>
                    <a:pt x="540" y="181"/>
                  </a:cubicBezTo>
                  <a:lnTo>
                    <a:pt x="551" y="160"/>
                  </a:lnTo>
                  <a:close/>
                  <a:moveTo>
                    <a:pt x="552" y="0"/>
                  </a:moveTo>
                  <a:cubicBezTo>
                    <a:pt x="525" y="0"/>
                    <a:pt x="501" y="15"/>
                    <a:pt x="487" y="43"/>
                  </a:cubicBezTo>
                  <a:cubicBezTo>
                    <a:pt x="359" y="331"/>
                    <a:pt x="210" y="618"/>
                    <a:pt x="82" y="916"/>
                  </a:cubicBezTo>
                  <a:lnTo>
                    <a:pt x="18" y="1033"/>
                  </a:lnTo>
                  <a:cubicBezTo>
                    <a:pt x="1" y="1069"/>
                    <a:pt x="42" y="1089"/>
                    <a:pt x="68" y="1089"/>
                  </a:cubicBezTo>
                  <a:cubicBezTo>
                    <a:pt x="74" y="1089"/>
                    <a:pt x="79" y="1088"/>
                    <a:pt x="82" y="1087"/>
                  </a:cubicBezTo>
                  <a:lnTo>
                    <a:pt x="956" y="906"/>
                  </a:lnTo>
                  <a:lnTo>
                    <a:pt x="1083" y="874"/>
                  </a:lnTo>
                  <a:cubicBezTo>
                    <a:pt x="1115" y="874"/>
                    <a:pt x="1147" y="842"/>
                    <a:pt x="1126" y="810"/>
                  </a:cubicBezTo>
                  <a:lnTo>
                    <a:pt x="668" y="118"/>
                  </a:lnTo>
                  <a:lnTo>
                    <a:pt x="604" y="32"/>
                  </a:lnTo>
                  <a:cubicBezTo>
                    <a:pt x="604" y="22"/>
                    <a:pt x="593" y="22"/>
                    <a:pt x="593" y="11"/>
                  </a:cubicBezTo>
                  <a:cubicBezTo>
                    <a:pt x="579" y="4"/>
                    <a:pt x="565" y="0"/>
                    <a:pt x="552" y="0"/>
                  </a:cubicBezTo>
                  <a:close/>
                </a:path>
              </a:pathLst>
            </a:custGeom>
            <a:solidFill>
              <a:srgbClr val="0804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" name="Google Shape;159;p1"/>
            <p:cNvSpPr/>
            <p:nvPr/>
          </p:nvSpPr>
          <p:spPr>
            <a:xfrm>
              <a:off x="4692900" y="3445150"/>
              <a:ext cx="28650" cy="27025"/>
            </a:xfrm>
            <a:custGeom>
              <a:avLst/>
              <a:gdLst/>
              <a:ahLst/>
              <a:cxnLst/>
              <a:rect l="l" t="t" r="r" b="b"/>
              <a:pathLst>
                <a:path w="1146" h="1081" extrusionOk="0">
                  <a:moveTo>
                    <a:pt x="549" y="161"/>
                  </a:moveTo>
                  <a:lnTo>
                    <a:pt x="954" y="757"/>
                  </a:lnTo>
                  <a:lnTo>
                    <a:pt x="986" y="810"/>
                  </a:lnTo>
                  <a:lnTo>
                    <a:pt x="187" y="981"/>
                  </a:lnTo>
                  <a:lnTo>
                    <a:pt x="155" y="981"/>
                  </a:lnTo>
                  <a:lnTo>
                    <a:pt x="539" y="171"/>
                  </a:lnTo>
                  <a:lnTo>
                    <a:pt x="549" y="161"/>
                  </a:lnTo>
                  <a:close/>
                  <a:moveTo>
                    <a:pt x="555" y="1"/>
                  </a:moveTo>
                  <a:cubicBezTo>
                    <a:pt x="528" y="1"/>
                    <a:pt x="499" y="15"/>
                    <a:pt x="485" y="44"/>
                  </a:cubicBezTo>
                  <a:cubicBezTo>
                    <a:pt x="358" y="331"/>
                    <a:pt x="208" y="619"/>
                    <a:pt x="70" y="917"/>
                  </a:cubicBezTo>
                  <a:lnTo>
                    <a:pt x="17" y="1034"/>
                  </a:lnTo>
                  <a:cubicBezTo>
                    <a:pt x="0" y="1066"/>
                    <a:pt x="34" y="1080"/>
                    <a:pt x="60" y="1080"/>
                  </a:cubicBezTo>
                  <a:cubicBezTo>
                    <a:pt x="68" y="1080"/>
                    <a:pt x="76" y="1079"/>
                    <a:pt x="81" y="1076"/>
                  </a:cubicBezTo>
                  <a:lnTo>
                    <a:pt x="954" y="895"/>
                  </a:lnTo>
                  <a:lnTo>
                    <a:pt x="1082" y="874"/>
                  </a:lnTo>
                  <a:cubicBezTo>
                    <a:pt x="1103" y="874"/>
                    <a:pt x="1146" y="842"/>
                    <a:pt x="1124" y="810"/>
                  </a:cubicBezTo>
                  <a:lnTo>
                    <a:pt x="666" y="118"/>
                  </a:lnTo>
                  <a:lnTo>
                    <a:pt x="602" y="22"/>
                  </a:lnTo>
                  <a:cubicBezTo>
                    <a:pt x="592" y="22"/>
                    <a:pt x="592" y="22"/>
                    <a:pt x="592" y="12"/>
                  </a:cubicBezTo>
                  <a:cubicBezTo>
                    <a:pt x="581" y="4"/>
                    <a:pt x="568" y="1"/>
                    <a:pt x="555" y="1"/>
                  </a:cubicBezTo>
                  <a:close/>
                </a:path>
              </a:pathLst>
            </a:custGeom>
            <a:solidFill>
              <a:srgbClr val="0804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0" name="Google Shape;160;p1"/>
            <p:cNvSpPr/>
            <p:nvPr/>
          </p:nvSpPr>
          <p:spPr>
            <a:xfrm>
              <a:off x="4642375" y="3112400"/>
              <a:ext cx="116450" cy="140825"/>
            </a:xfrm>
            <a:custGeom>
              <a:avLst/>
              <a:gdLst/>
              <a:ahLst/>
              <a:cxnLst/>
              <a:rect l="l" t="t" r="r" b="b"/>
              <a:pathLst>
                <a:path w="4658" h="5633" extrusionOk="0">
                  <a:moveTo>
                    <a:pt x="3167" y="0"/>
                  </a:moveTo>
                  <a:cubicBezTo>
                    <a:pt x="3167" y="0"/>
                    <a:pt x="419" y="1672"/>
                    <a:pt x="302" y="1821"/>
                  </a:cubicBezTo>
                  <a:cubicBezTo>
                    <a:pt x="193" y="1960"/>
                    <a:pt x="1" y="5633"/>
                    <a:pt x="1178" y="5633"/>
                  </a:cubicBezTo>
                  <a:cubicBezTo>
                    <a:pt x="1265" y="5633"/>
                    <a:pt x="1360" y="5613"/>
                    <a:pt x="1463" y="5569"/>
                  </a:cubicBezTo>
                  <a:cubicBezTo>
                    <a:pt x="2096" y="5303"/>
                    <a:pt x="2767" y="5226"/>
                    <a:pt x="3330" y="5226"/>
                  </a:cubicBezTo>
                  <a:cubicBezTo>
                    <a:pt x="4093" y="5226"/>
                    <a:pt x="4657" y="5367"/>
                    <a:pt x="4657" y="5367"/>
                  </a:cubicBezTo>
                  <a:lnTo>
                    <a:pt x="3167" y="0"/>
                  </a:lnTo>
                  <a:close/>
                </a:path>
              </a:pathLst>
            </a:custGeom>
            <a:solidFill>
              <a:srgbClr val="0804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1" name="Google Shape;161;p1"/>
            <p:cNvSpPr/>
            <p:nvPr/>
          </p:nvSpPr>
          <p:spPr>
            <a:xfrm>
              <a:off x="4832550" y="3113450"/>
              <a:ext cx="116400" cy="143675"/>
            </a:xfrm>
            <a:custGeom>
              <a:avLst/>
              <a:gdLst/>
              <a:ahLst/>
              <a:cxnLst/>
              <a:rect l="l" t="t" r="r" b="b"/>
              <a:pathLst>
                <a:path w="4656" h="5747" extrusionOk="0">
                  <a:moveTo>
                    <a:pt x="1810" y="1"/>
                  </a:moveTo>
                  <a:lnTo>
                    <a:pt x="0" y="5261"/>
                  </a:lnTo>
                  <a:cubicBezTo>
                    <a:pt x="0" y="5261"/>
                    <a:pt x="381" y="5191"/>
                    <a:pt x="935" y="5191"/>
                  </a:cubicBezTo>
                  <a:cubicBezTo>
                    <a:pt x="1562" y="5191"/>
                    <a:pt x="2410" y="5281"/>
                    <a:pt x="3173" y="5666"/>
                  </a:cubicBezTo>
                  <a:cubicBezTo>
                    <a:pt x="3286" y="5721"/>
                    <a:pt x="3390" y="5747"/>
                    <a:pt x="3485" y="5747"/>
                  </a:cubicBezTo>
                  <a:cubicBezTo>
                    <a:pt x="4627" y="5747"/>
                    <a:pt x="4656" y="2130"/>
                    <a:pt x="4558" y="1992"/>
                  </a:cubicBezTo>
                  <a:cubicBezTo>
                    <a:pt x="4451" y="1832"/>
                    <a:pt x="1810" y="1"/>
                    <a:pt x="1810" y="1"/>
                  </a:cubicBezTo>
                  <a:close/>
                </a:path>
              </a:pathLst>
            </a:custGeom>
            <a:solidFill>
              <a:srgbClr val="0804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2" name="Google Shape;162;p1"/>
            <p:cNvSpPr/>
            <p:nvPr/>
          </p:nvSpPr>
          <p:spPr>
            <a:xfrm>
              <a:off x="4664550" y="3127425"/>
              <a:ext cx="60725" cy="69300"/>
            </a:xfrm>
            <a:custGeom>
              <a:avLst/>
              <a:gdLst/>
              <a:ahLst/>
              <a:cxnLst/>
              <a:rect l="l" t="t" r="r" b="b"/>
              <a:pathLst>
                <a:path w="2429" h="2772" extrusionOk="0">
                  <a:moveTo>
                    <a:pt x="1161" y="1"/>
                  </a:moveTo>
                  <a:cubicBezTo>
                    <a:pt x="1023" y="1"/>
                    <a:pt x="920" y="31"/>
                    <a:pt x="895" y="38"/>
                  </a:cubicBezTo>
                  <a:cubicBezTo>
                    <a:pt x="821" y="70"/>
                    <a:pt x="1" y="176"/>
                    <a:pt x="139" y="1252"/>
                  </a:cubicBezTo>
                  <a:cubicBezTo>
                    <a:pt x="271" y="2196"/>
                    <a:pt x="772" y="2772"/>
                    <a:pt x="1299" y="2772"/>
                  </a:cubicBezTo>
                  <a:cubicBezTo>
                    <a:pt x="1366" y="2772"/>
                    <a:pt x="1434" y="2762"/>
                    <a:pt x="1502" y="2743"/>
                  </a:cubicBezTo>
                  <a:cubicBezTo>
                    <a:pt x="2109" y="2658"/>
                    <a:pt x="2429" y="1859"/>
                    <a:pt x="2088" y="815"/>
                  </a:cubicBezTo>
                  <a:cubicBezTo>
                    <a:pt x="1867" y="125"/>
                    <a:pt x="1441" y="1"/>
                    <a:pt x="1161" y="1"/>
                  </a:cubicBezTo>
                  <a:close/>
                </a:path>
              </a:pathLst>
            </a:custGeom>
            <a:solidFill>
              <a:srgbClr val="D8979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3" name="Google Shape;163;p1"/>
            <p:cNvSpPr/>
            <p:nvPr/>
          </p:nvSpPr>
          <p:spPr>
            <a:xfrm>
              <a:off x="4874600" y="3127425"/>
              <a:ext cx="60450" cy="69300"/>
            </a:xfrm>
            <a:custGeom>
              <a:avLst/>
              <a:gdLst/>
              <a:ahLst/>
              <a:cxnLst/>
              <a:rect l="l" t="t" r="r" b="b"/>
              <a:pathLst>
                <a:path w="2418" h="2772" extrusionOk="0">
                  <a:moveTo>
                    <a:pt x="1260" y="1"/>
                  </a:moveTo>
                  <a:cubicBezTo>
                    <a:pt x="977" y="1"/>
                    <a:pt x="551" y="125"/>
                    <a:pt x="331" y="815"/>
                  </a:cubicBezTo>
                  <a:cubicBezTo>
                    <a:pt x="1" y="1859"/>
                    <a:pt x="309" y="2658"/>
                    <a:pt x="927" y="2743"/>
                  </a:cubicBezTo>
                  <a:cubicBezTo>
                    <a:pt x="994" y="2762"/>
                    <a:pt x="1061" y="2772"/>
                    <a:pt x="1128" y="2772"/>
                  </a:cubicBezTo>
                  <a:cubicBezTo>
                    <a:pt x="1649" y="2772"/>
                    <a:pt x="2157" y="2196"/>
                    <a:pt x="2279" y="1252"/>
                  </a:cubicBezTo>
                  <a:cubicBezTo>
                    <a:pt x="2418" y="176"/>
                    <a:pt x="1609" y="70"/>
                    <a:pt x="1534" y="38"/>
                  </a:cubicBezTo>
                  <a:cubicBezTo>
                    <a:pt x="1506" y="31"/>
                    <a:pt x="1400" y="1"/>
                    <a:pt x="1260" y="1"/>
                  </a:cubicBezTo>
                  <a:close/>
                </a:path>
              </a:pathLst>
            </a:custGeom>
            <a:solidFill>
              <a:srgbClr val="D8979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4" name="Google Shape;164;p1"/>
            <p:cNvSpPr/>
            <p:nvPr/>
          </p:nvSpPr>
          <p:spPr>
            <a:xfrm>
              <a:off x="4686650" y="3002400"/>
              <a:ext cx="228975" cy="290400"/>
            </a:xfrm>
            <a:custGeom>
              <a:avLst/>
              <a:gdLst/>
              <a:ahLst/>
              <a:cxnLst/>
              <a:rect l="l" t="t" r="r" b="b"/>
              <a:pathLst>
                <a:path w="9159" h="11616" extrusionOk="0">
                  <a:moveTo>
                    <a:pt x="4287" y="0"/>
                  </a:moveTo>
                  <a:cubicBezTo>
                    <a:pt x="3369" y="0"/>
                    <a:pt x="755" y="342"/>
                    <a:pt x="405" y="4251"/>
                  </a:cubicBezTo>
                  <a:cubicBezTo>
                    <a:pt x="1" y="8681"/>
                    <a:pt x="1911" y="11615"/>
                    <a:pt x="4383" y="11615"/>
                  </a:cubicBezTo>
                  <a:cubicBezTo>
                    <a:pt x="4448" y="11615"/>
                    <a:pt x="4514" y="11613"/>
                    <a:pt x="4580" y="11609"/>
                  </a:cubicBezTo>
                  <a:cubicBezTo>
                    <a:pt x="4645" y="11613"/>
                    <a:pt x="4711" y="11615"/>
                    <a:pt x="4776" y="11615"/>
                  </a:cubicBezTo>
                  <a:cubicBezTo>
                    <a:pt x="7248" y="11615"/>
                    <a:pt x="9158" y="8681"/>
                    <a:pt x="8754" y="4251"/>
                  </a:cubicBezTo>
                  <a:cubicBezTo>
                    <a:pt x="8395" y="342"/>
                    <a:pt x="5780" y="0"/>
                    <a:pt x="4868" y="0"/>
                  </a:cubicBezTo>
                  <a:cubicBezTo>
                    <a:pt x="4724" y="0"/>
                    <a:pt x="4623" y="9"/>
                    <a:pt x="4580" y="13"/>
                  </a:cubicBezTo>
                  <a:cubicBezTo>
                    <a:pt x="4535" y="9"/>
                    <a:pt x="4432" y="0"/>
                    <a:pt x="4287" y="0"/>
                  </a:cubicBezTo>
                  <a:close/>
                </a:path>
              </a:pathLst>
            </a:custGeom>
            <a:solidFill>
              <a:srgbClr val="FCE2D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5" name="Google Shape;165;p1"/>
            <p:cNvSpPr/>
            <p:nvPr/>
          </p:nvSpPr>
          <p:spPr>
            <a:xfrm>
              <a:off x="4684525" y="3135275"/>
              <a:ext cx="233500" cy="25850"/>
            </a:xfrm>
            <a:custGeom>
              <a:avLst/>
              <a:gdLst/>
              <a:ahLst/>
              <a:cxnLst/>
              <a:rect l="l" t="t" r="r" b="b"/>
              <a:pathLst>
                <a:path w="9340" h="1034" fill="none" extrusionOk="0">
                  <a:moveTo>
                    <a:pt x="0" y="1"/>
                  </a:moveTo>
                  <a:lnTo>
                    <a:pt x="1161" y="895"/>
                  </a:lnTo>
                  <a:lnTo>
                    <a:pt x="3951" y="1034"/>
                  </a:lnTo>
                  <a:cubicBezTo>
                    <a:pt x="3951" y="1034"/>
                    <a:pt x="4771" y="118"/>
                    <a:pt x="5665" y="981"/>
                  </a:cubicBezTo>
                  <a:lnTo>
                    <a:pt x="8232" y="1034"/>
                  </a:lnTo>
                  <a:lnTo>
                    <a:pt x="9339" y="139"/>
                  </a:lnTo>
                </a:path>
              </a:pathLst>
            </a:custGeom>
            <a:noFill/>
            <a:ln w="9525" cap="flat" cmpd="sng">
              <a:solidFill>
                <a:srgbClr val="BF5758"/>
              </a:solidFill>
              <a:prstDash val="solid"/>
              <a:miter lim="106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6" name="Google Shape;166;p1"/>
            <p:cNvSpPr/>
            <p:nvPr/>
          </p:nvSpPr>
          <p:spPr>
            <a:xfrm>
              <a:off x="4710875" y="3122650"/>
              <a:ext cx="76425" cy="70025"/>
            </a:xfrm>
            <a:custGeom>
              <a:avLst/>
              <a:gdLst/>
              <a:ahLst/>
              <a:cxnLst/>
              <a:rect l="l" t="t" r="r" b="b"/>
              <a:pathLst>
                <a:path w="3057" h="2801" extrusionOk="0">
                  <a:moveTo>
                    <a:pt x="1529" y="0"/>
                  </a:moveTo>
                  <a:cubicBezTo>
                    <a:pt x="1439" y="0"/>
                    <a:pt x="1348" y="9"/>
                    <a:pt x="1257" y="27"/>
                  </a:cubicBezTo>
                  <a:cubicBezTo>
                    <a:pt x="501" y="186"/>
                    <a:pt x="1" y="921"/>
                    <a:pt x="160" y="1677"/>
                  </a:cubicBezTo>
                  <a:cubicBezTo>
                    <a:pt x="291" y="2342"/>
                    <a:pt x="875" y="2801"/>
                    <a:pt x="1528" y="2801"/>
                  </a:cubicBezTo>
                  <a:cubicBezTo>
                    <a:pt x="1618" y="2801"/>
                    <a:pt x="1709" y="2792"/>
                    <a:pt x="1800" y="2774"/>
                  </a:cubicBezTo>
                  <a:cubicBezTo>
                    <a:pt x="2556" y="2625"/>
                    <a:pt x="3057" y="1890"/>
                    <a:pt x="2897" y="1134"/>
                  </a:cubicBezTo>
                  <a:cubicBezTo>
                    <a:pt x="2766" y="460"/>
                    <a:pt x="2182" y="0"/>
                    <a:pt x="1529" y="0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rgbClr val="BF5758"/>
              </a:solidFill>
              <a:prstDash val="solid"/>
              <a:miter lim="106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7" name="Google Shape;167;p1"/>
            <p:cNvSpPr/>
            <p:nvPr/>
          </p:nvSpPr>
          <p:spPr>
            <a:xfrm>
              <a:off x="4817900" y="3123150"/>
              <a:ext cx="79100" cy="69975"/>
            </a:xfrm>
            <a:custGeom>
              <a:avLst/>
              <a:gdLst/>
              <a:ahLst/>
              <a:cxnLst/>
              <a:rect l="l" t="t" r="r" b="b"/>
              <a:pathLst>
                <a:path w="3164" h="2799" extrusionOk="0">
                  <a:moveTo>
                    <a:pt x="1574" y="0"/>
                  </a:moveTo>
                  <a:cubicBezTo>
                    <a:pt x="1010" y="0"/>
                    <a:pt x="481" y="350"/>
                    <a:pt x="267" y="912"/>
                  </a:cubicBezTo>
                  <a:cubicBezTo>
                    <a:pt x="0" y="1636"/>
                    <a:pt x="362" y="2435"/>
                    <a:pt x="1087" y="2711"/>
                  </a:cubicBezTo>
                  <a:cubicBezTo>
                    <a:pt x="1248" y="2771"/>
                    <a:pt x="1413" y="2799"/>
                    <a:pt x="1575" y="2799"/>
                  </a:cubicBezTo>
                  <a:cubicBezTo>
                    <a:pt x="2144" y="2799"/>
                    <a:pt x="2679" y="2455"/>
                    <a:pt x="2886" y="1892"/>
                  </a:cubicBezTo>
                  <a:cubicBezTo>
                    <a:pt x="3163" y="1167"/>
                    <a:pt x="2790" y="358"/>
                    <a:pt x="2066" y="92"/>
                  </a:cubicBezTo>
                  <a:cubicBezTo>
                    <a:pt x="1904" y="30"/>
                    <a:pt x="1737" y="0"/>
                    <a:pt x="1574" y="0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rgbClr val="BF5758"/>
              </a:solidFill>
              <a:prstDash val="solid"/>
              <a:miter lim="106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8" name="Google Shape;168;p1"/>
            <p:cNvSpPr/>
            <p:nvPr/>
          </p:nvSpPr>
          <p:spPr>
            <a:xfrm>
              <a:off x="4809650" y="3164575"/>
              <a:ext cx="15450" cy="46875"/>
            </a:xfrm>
            <a:custGeom>
              <a:avLst/>
              <a:gdLst/>
              <a:ahLst/>
              <a:cxnLst/>
              <a:rect l="l" t="t" r="r" b="b"/>
              <a:pathLst>
                <a:path w="618" h="1875" extrusionOk="0">
                  <a:moveTo>
                    <a:pt x="256" y="0"/>
                  </a:moveTo>
                  <a:lnTo>
                    <a:pt x="256" y="0"/>
                  </a:lnTo>
                  <a:cubicBezTo>
                    <a:pt x="235" y="235"/>
                    <a:pt x="245" y="458"/>
                    <a:pt x="288" y="692"/>
                  </a:cubicBezTo>
                  <a:cubicBezTo>
                    <a:pt x="298" y="799"/>
                    <a:pt x="320" y="916"/>
                    <a:pt x="352" y="1023"/>
                  </a:cubicBezTo>
                  <a:cubicBezTo>
                    <a:pt x="371" y="1127"/>
                    <a:pt x="398" y="1223"/>
                    <a:pt x="427" y="1318"/>
                  </a:cubicBezTo>
                  <a:lnTo>
                    <a:pt x="427" y="1318"/>
                  </a:lnTo>
                  <a:cubicBezTo>
                    <a:pt x="360" y="1401"/>
                    <a:pt x="288" y="1483"/>
                    <a:pt x="224" y="1566"/>
                  </a:cubicBezTo>
                  <a:cubicBezTo>
                    <a:pt x="149" y="1672"/>
                    <a:pt x="75" y="1768"/>
                    <a:pt x="0" y="1874"/>
                  </a:cubicBezTo>
                  <a:cubicBezTo>
                    <a:pt x="107" y="1811"/>
                    <a:pt x="203" y="1725"/>
                    <a:pt x="309" y="1651"/>
                  </a:cubicBezTo>
                  <a:cubicBezTo>
                    <a:pt x="405" y="1566"/>
                    <a:pt x="501" y="1480"/>
                    <a:pt x="586" y="1395"/>
                  </a:cubicBezTo>
                  <a:lnTo>
                    <a:pt x="618" y="1374"/>
                  </a:lnTo>
                  <a:lnTo>
                    <a:pt x="618" y="1321"/>
                  </a:lnTo>
                  <a:cubicBezTo>
                    <a:pt x="607" y="1204"/>
                    <a:pt x="586" y="1097"/>
                    <a:pt x="565" y="980"/>
                  </a:cubicBezTo>
                  <a:cubicBezTo>
                    <a:pt x="543" y="873"/>
                    <a:pt x="522" y="756"/>
                    <a:pt x="490" y="650"/>
                  </a:cubicBezTo>
                  <a:cubicBezTo>
                    <a:pt x="437" y="426"/>
                    <a:pt x="352" y="203"/>
                    <a:pt x="256" y="0"/>
                  </a:cubicBezTo>
                  <a:close/>
                </a:path>
              </a:pathLst>
            </a:custGeom>
            <a:solidFill>
              <a:srgbClr val="F5A6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" name="Google Shape;169;p1"/>
            <p:cNvSpPr/>
            <p:nvPr/>
          </p:nvSpPr>
          <p:spPr>
            <a:xfrm>
              <a:off x="4763600" y="3231925"/>
              <a:ext cx="81200" cy="14625"/>
            </a:xfrm>
            <a:custGeom>
              <a:avLst/>
              <a:gdLst/>
              <a:ahLst/>
              <a:cxnLst/>
              <a:rect l="l" t="t" r="r" b="b"/>
              <a:pathLst>
                <a:path w="3248" h="585" extrusionOk="0">
                  <a:moveTo>
                    <a:pt x="3248" y="0"/>
                  </a:moveTo>
                  <a:lnTo>
                    <a:pt x="0" y="43"/>
                  </a:lnTo>
                  <a:cubicBezTo>
                    <a:pt x="524" y="396"/>
                    <a:pt x="1133" y="585"/>
                    <a:pt x="1714" y="585"/>
                  </a:cubicBezTo>
                  <a:cubicBezTo>
                    <a:pt x="2291" y="585"/>
                    <a:pt x="2839" y="398"/>
                    <a:pt x="324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" name="Google Shape;170;p1"/>
            <p:cNvSpPr/>
            <p:nvPr/>
          </p:nvSpPr>
          <p:spPr>
            <a:xfrm>
              <a:off x="4828275" y="3106425"/>
              <a:ext cx="53800" cy="19825"/>
            </a:xfrm>
            <a:custGeom>
              <a:avLst/>
              <a:gdLst/>
              <a:ahLst/>
              <a:cxnLst/>
              <a:rect l="l" t="t" r="r" b="b"/>
              <a:pathLst>
                <a:path w="2152" h="793" extrusionOk="0">
                  <a:moveTo>
                    <a:pt x="1014" y="1"/>
                  </a:moveTo>
                  <a:cubicBezTo>
                    <a:pt x="922" y="1"/>
                    <a:pt x="834" y="13"/>
                    <a:pt x="746" y="37"/>
                  </a:cubicBezTo>
                  <a:cubicBezTo>
                    <a:pt x="682" y="58"/>
                    <a:pt x="629" y="79"/>
                    <a:pt x="576" y="101"/>
                  </a:cubicBezTo>
                  <a:cubicBezTo>
                    <a:pt x="522" y="122"/>
                    <a:pt x="469" y="154"/>
                    <a:pt x="416" y="186"/>
                  </a:cubicBezTo>
                  <a:cubicBezTo>
                    <a:pt x="320" y="250"/>
                    <a:pt x="235" y="324"/>
                    <a:pt x="171" y="420"/>
                  </a:cubicBezTo>
                  <a:cubicBezTo>
                    <a:pt x="97" y="505"/>
                    <a:pt x="43" y="601"/>
                    <a:pt x="1" y="708"/>
                  </a:cubicBezTo>
                  <a:cubicBezTo>
                    <a:pt x="107" y="654"/>
                    <a:pt x="192" y="601"/>
                    <a:pt x="278" y="548"/>
                  </a:cubicBezTo>
                  <a:cubicBezTo>
                    <a:pt x="363" y="505"/>
                    <a:pt x="459" y="473"/>
                    <a:pt x="544" y="441"/>
                  </a:cubicBezTo>
                  <a:cubicBezTo>
                    <a:pt x="673" y="385"/>
                    <a:pt x="808" y="359"/>
                    <a:pt x="945" y="359"/>
                  </a:cubicBezTo>
                  <a:cubicBezTo>
                    <a:pt x="988" y="359"/>
                    <a:pt x="1032" y="362"/>
                    <a:pt x="1076" y="367"/>
                  </a:cubicBezTo>
                  <a:cubicBezTo>
                    <a:pt x="1257" y="388"/>
                    <a:pt x="1438" y="431"/>
                    <a:pt x="1609" y="505"/>
                  </a:cubicBezTo>
                  <a:cubicBezTo>
                    <a:pt x="1790" y="591"/>
                    <a:pt x="1981" y="686"/>
                    <a:pt x="2152" y="793"/>
                  </a:cubicBezTo>
                  <a:cubicBezTo>
                    <a:pt x="2067" y="591"/>
                    <a:pt x="1928" y="409"/>
                    <a:pt x="1747" y="271"/>
                  </a:cubicBezTo>
                  <a:cubicBezTo>
                    <a:pt x="1566" y="122"/>
                    <a:pt x="1342" y="37"/>
                    <a:pt x="1108" y="5"/>
                  </a:cubicBezTo>
                  <a:cubicBezTo>
                    <a:pt x="1076" y="2"/>
                    <a:pt x="1045" y="1"/>
                    <a:pt x="1014" y="1"/>
                  </a:cubicBezTo>
                  <a:close/>
                </a:path>
              </a:pathLst>
            </a:custGeom>
            <a:solidFill>
              <a:srgbClr val="14111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" name="Google Shape;171;p1"/>
            <p:cNvSpPr/>
            <p:nvPr/>
          </p:nvSpPr>
          <p:spPr>
            <a:xfrm>
              <a:off x="4721250" y="3106425"/>
              <a:ext cx="53800" cy="19825"/>
            </a:xfrm>
            <a:custGeom>
              <a:avLst/>
              <a:gdLst/>
              <a:ahLst/>
              <a:cxnLst/>
              <a:rect l="l" t="t" r="r" b="b"/>
              <a:pathLst>
                <a:path w="2152" h="793" extrusionOk="0">
                  <a:moveTo>
                    <a:pt x="1014" y="1"/>
                  </a:moveTo>
                  <a:cubicBezTo>
                    <a:pt x="922" y="1"/>
                    <a:pt x="834" y="13"/>
                    <a:pt x="746" y="37"/>
                  </a:cubicBezTo>
                  <a:cubicBezTo>
                    <a:pt x="682" y="58"/>
                    <a:pt x="629" y="79"/>
                    <a:pt x="576" y="101"/>
                  </a:cubicBezTo>
                  <a:cubicBezTo>
                    <a:pt x="512" y="122"/>
                    <a:pt x="469" y="154"/>
                    <a:pt x="416" y="186"/>
                  </a:cubicBezTo>
                  <a:cubicBezTo>
                    <a:pt x="320" y="250"/>
                    <a:pt x="235" y="324"/>
                    <a:pt x="161" y="420"/>
                  </a:cubicBezTo>
                  <a:cubicBezTo>
                    <a:pt x="97" y="505"/>
                    <a:pt x="43" y="601"/>
                    <a:pt x="1" y="708"/>
                  </a:cubicBezTo>
                  <a:cubicBezTo>
                    <a:pt x="97" y="654"/>
                    <a:pt x="182" y="601"/>
                    <a:pt x="278" y="548"/>
                  </a:cubicBezTo>
                  <a:cubicBezTo>
                    <a:pt x="363" y="505"/>
                    <a:pt x="448" y="473"/>
                    <a:pt x="544" y="441"/>
                  </a:cubicBezTo>
                  <a:cubicBezTo>
                    <a:pt x="673" y="385"/>
                    <a:pt x="808" y="359"/>
                    <a:pt x="940" y="359"/>
                  </a:cubicBezTo>
                  <a:cubicBezTo>
                    <a:pt x="982" y="359"/>
                    <a:pt x="1024" y="362"/>
                    <a:pt x="1066" y="367"/>
                  </a:cubicBezTo>
                  <a:cubicBezTo>
                    <a:pt x="1257" y="388"/>
                    <a:pt x="1428" y="431"/>
                    <a:pt x="1598" y="505"/>
                  </a:cubicBezTo>
                  <a:cubicBezTo>
                    <a:pt x="1790" y="591"/>
                    <a:pt x="1971" y="686"/>
                    <a:pt x="2152" y="793"/>
                  </a:cubicBezTo>
                  <a:cubicBezTo>
                    <a:pt x="2067" y="591"/>
                    <a:pt x="1928" y="409"/>
                    <a:pt x="1747" y="271"/>
                  </a:cubicBezTo>
                  <a:cubicBezTo>
                    <a:pt x="1566" y="122"/>
                    <a:pt x="1343" y="37"/>
                    <a:pt x="1108" y="5"/>
                  </a:cubicBezTo>
                  <a:cubicBezTo>
                    <a:pt x="1076" y="2"/>
                    <a:pt x="1045" y="1"/>
                    <a:pt x="1014" y="1"/>
                  </a:cubicBezTo>
                  <a:close/>
                </a:path>
              </a:pathLst>
            </a:custGeom>
            <a:solidFill>
              <a:srgbClr val="14111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" name="Google Shape;172;p1"/>
            <p:cNvSpPr/>
            <p:nvPr/>
          </p:nvSpPr>
          <p:spPr>
            <a:xfrm>
              <a:off x="4736175" y="3144875"/>
              <a:ext cx="35700" cy="22375"/>
            </a:xfrm>
            <a:custGeom>
              <a:avLst/>
              <a:gdLst/>
              <a:ahLst/>
              <a:cxnLst/>
              <a:rect l="l" t="t" r="r" b="b"/>
              <a:pathLst>
                <a:path w="1428" h="895" extrusionOk="0">
                  <a:moveTo>
                    <a:pt x="692" y="0"/>
                  </a:moveTo>
                  <a:cubicBezTo>
                    <a:pt x="586" y="0"/>
                    <a:pt x="479" y="11"/>
                    <a:pt x="373" y="64"/>
                  </a:cubicBezTo>
                  <a:cubicBezTo>
                    <a:pt x="277" y="107"/>
                    <a:pt x="192" y="181"/>
                    <a:pt x="128" y="288"/>
                  </a:cubicBezTo>
                  <a:cubicBezTo>
                    <a:pt x="32" y="469"/>
                    <a:pt x="0" y="682"/>
                    <a:pt x="43" y="884"/>
                  </a:cubicBezTo>
                  <a:cubicBezTo>
                    <a:pt x="64" y="692"/>
                    <a:pt x="128" y="511"/>
                    <a:pt x="234" y="352"/>
                  </a:cubicBezTo>
                  <a:cubicBezTo>
                    <a:pt x="288" y="288"/>
                    <a:pt x="352" y="235"/>
                    <a:pt x="437" y="203"/>
                  </a:cubicBezTo>
                  <a:cubicBezTo>
                    <a:pt x="522" y="171"/>
                    <a:pt x="607" y="160"/>
                    <a:pt x="703" y="160"/>
                  </a:cubicBezTo>
                  <a:cubicBezTo>
                    <a:pt x="884" y="160"/>
                    <a:pt x="1054" y="235"/>
                    <a:pt x="1161" y="373"/>
                  </a:cubicBezTo>
                  <a:cubicBezTo>
                    <a:pt x="1289" y="522"/>
                    <a:pt x="1374" y="703"/>
                    <a:pt x="1416" y="895"/>
                  </a:cubicBezTo>
                  <a:cubicBezTo>
                    <a:pt x="1427" y="682"/>
                    <a:pt x="1374" y="469"/>
                    <a:pt x="1257" y="298"/>
                  </a:cubicBezTo>
                  <a:cubicBezTo>
                    <a:pt x="1129" y="107"/>
                    <a:pt x="927" y="0"/>
                    <a:pt x="692" y="0"/>
                  </a:cubicBezTo>
                  <a:close/>
                </a:path>
              </a:pathLst>
            </a:custGeom>
            <a:solidFill>
              <a:srgbClr val="14111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3" name="Google Shape;173;p1"/>
            <p:cNvSpPr/>
            <p:nvPr/>
          </p:nvSpPr>
          <p:spPr>
            <a:xfrm>
              <a:off x="4832550" y="3143475"/>
              <a:ext cx="35675" cy="22175"/>
            </a:xfrm>
            <a:custGeom>
              <a:avLst/>
              <a:gdLst/>
              <a:ahLst/>
              <a:cxnLst/>
              <a:rect l="l" t="t" r="r" b="b"/>
              <a:pathLst>
                <a:path w="1427" h="887" extrusionOk="0">
                  <a:moveTo>
                    <a:pt x="643" y="0"/>
                  </a:moveTo>
                  <a:cubicBezTo>
                    <a:pt x="549" y="0"/>
                    <a:pt x="461" y="21"/>
                    <a:pt x="373" y="56"/>
                  </a:cubicBezTo>
                  <a:cubicBezTo>
                    <a:pt x="277" y="109"/>
                    <a:pt x="192" y="184"/>
                    <a:pt x="128" y="280"/>
                  </a:cubicBezTo>
                  <a:cubicBezTo>
                    <a:pt x="32" y="461"/>
                    <a:pt x="0" y="685"/>
                    <a:pt x="43" y="887"/>
                  </a:cubicBezTo>
                  <a:cubicBezTo>
                    <a:pt x="64" y="695"/>
                    <a:pt x="128" y="514"/>
                    <a:pt x="234" y="354"/>
                  </a:cubicBezTo>
                  <a:cubicBezTo>
                    <a:pt x="288" y="280"/>
                    <a:pt x="351" y="227"/>
                    <a:pt x="437" y="195"/>
                  </a:cubicBezTo>
                  <a:cubicBezTo>
                    <a:pt x="501" y="171"/>
                    <a:pt x="564" y="159"/>
                    <a:pt x="628" y="159"/>
                  </a:cubicBezTo>
                  <a:cubicBezTo>
                    <a:pt x="650" y="159"/>
                    <a:pt x="671" y="160"/>
                    <a:pt x="692" y="163"/>
                  </a:cubicBezTo>
                  <a:cubicBezTo>
                    <a:pt x="702" y="162"/>
                    <a:pt x="713" y="162"/>
                    <a:pt x="723" y="162"/>
                  </a:cubicBezTo>
                  <a:cubicBezTo>
                    <a:pt x="892" y="162"/>
                    <a:pt x="1050" y="245"/>
                    <a:pt x="1161" y="376"/>
                  </a:cubicBezTo>
                  <a:cubicBezTo>
                    <a:pt x="1278" y="525"/>
                    <a:pt x="1363" y="695"/>
                    <a:pt x="1416" y="887"/>
                  </a:cubicBezTo>
                  <a:cubicBezTo>
                    <a:pt x="1427" y="674"/>
                    <a:pt x="1374" y="472"/>
                    <a:pt x="1257" y="301"/>
                  </a:cubicBezTo>
                  <a:cubicBezTo>
                    <a:pt x="1144" y="118"/>
                    <a:pt x="944" y="2"/>
                    <a:pt x="731" y="2"/>
                  </a:cubicBezTo>
                  <a:cubicBezTo>
                    <a:pt x="722" y="2"/>
                    <a:pt x="712" y="3"/>
                    <a:pt x="703" y="3"/>
                  </a:cubicBezTo>
                  <a:cubicBezTo>
                    <a:pt x="683" y="1"/>
                    <a:pt x="663" y="0"/>
                    <a:pt x="643" y="0"/>
                  </a:cubicBezTo>
                  <a:close/>
                </a:path>
              </a:pathLst>
            </a:custGeom>
            <a:solidFill>
              <a:srgbClr val="14111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4" name="Google Shape;174;p1"/>
            <p:cNvSpPr/>
            <p:nvPr/>
          </p:nvSpPr>
          <p:spPr>
            <a:xfrm>
              <a:off x="4700750" y="2961725"/>
              <a:ext cx="187725" cy="64175"/>
            </a:xfrm>
            <a:custGeom>
              <a:avLst/>
              <a:gdLst/>
              <a:ahLst/>
              <a:cxnLst/>
              <a:rect l="l" t="t" r="r" b="b"/>
              <a:pathLst>
                <a:path w="7509" h="2567" extrusionOk="0">
                  <a:moveTo>
                    <a:pt x="5465" y="0"/>
                  </a:moveTo>
                  <a:cubicBezTo>
                    <a:pt x="4974" y="0"/>
                    <a:pt x="4447" y="153"/>
                    <a:pt x="3866" y="522"/>
                  </a:cubicBezTo>
                  <a:cubicBezTo>
                    <a:pt x="3235" y="261"/>
                    <a:pt x="2681" y="162"/>
                    <a:pt x="2204" y="162"/>
                  </a:cubicBezTo>
                  <a:cubicBezTo>
                    <a:pt x="735" y="162"/>
                    <a:pt x="1" y="1097"/>
                    <a:pt x="1" y="1097"/>
                  </a:cubicBezTo>
                  <a:lnTo>
                    <a:pt x="4090" y="2566"/>
                  </a:lnTo>
                  <a:lnTo>
                    <a:pt x="7508" y="831"/>
                  </a:lnTo>
                  <a:cubicBezTo>
                    <a:pt x="6867" y="350"/>
                    <a:pt x="6207" y="0"/>
                    <a:pt x="5465" y="0"/>
                  </a:cubicBezTo>
                  <a:close/>
                </a:path>
              </a:pathLst>
            </a:custGeom>
            <a:solidFill>
              <a:srgbClr val="0804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5" name="Google Shape;175;p1"/>
            <p:cNvSpPr/>
            <p:nvPr/>
          </p:nvSpPr>
          <p:spPr>
            <a:xfrm>
              <a:off x="4576975" y="2983800"/>
              <a:ext cx="137650" cy="244425"/>
            </a:xfrm>
            <a:custGeom>
              <a:avLst/>
              <a:gdLst/>
              <a:ahLst/>
              <a:cxnLst/>
              <a:rect l="l" t="t" r="r" b="b"/>
              <a:pathLst>
                <a:path w="5506" h="9777" extrusionOk="0">
                  <a:moveTo>
                    <a:pt x="5506" y="1"/>
                  </a:moveTo>
                  <a:lnTo>
                    <a:pt x="5506" y="1"/>
                  </a:lnTo>
                  <a:cubicBezTo>
                    <a:pt x="5048" y="214"/>
                    <a:pt x="4664" y="555"/>
                    <a:pt x="4398" y="991"/>
                  </a:cubicBezTo>
                  <a:cubicBezTo>
                    <a:pt x="4153" y="1428"/>
                    <a:pt x="3972" y="1907"/>
                    <a:pt x="3866" y="2397"/>
                  </a:cubicBezTo>
                  <a:cubicBezTo>
                    <a:pt x="3738" y="2876"/>
                    <a:pt x="3642" y="3366"/>
                    <a:pt x="3482" y="3824"/>
                  </a:cubicBezTo>
                  <a:cubicBezTo>
                    <a:pt x="3344" y="4282"/>
                    <a:pt x="3088" y="4686"/>
                    <a:pt x="2748" y="5016"/>
                  </a:cubicBezTo>
                  <a:cubicBezTo>
                    <a:pt x="2567" y="5176"/>
                    <a:pt x="2375" y="5314"/>
                    <a:pt x="2162" y="5421"/>
                  </a:cubicBezTo>
                  <a:cubicBezTo>
                    <a:pt x="1938" y="5527"/>
                    <a:pt x="1715" y="5655"/>
                    <a:pt x="1502" y="5783"/>
                  </a:cubicBezTo>
                  <a:cubicBezTo>
                    <a:pt x="1065" y="6060"/>
                    <a:pt x="692" y="6422"/>
                    <a:pt x="416" y="6848"/>
                  </a:cubicBezTo>
                  <a:cubicBezTo>
                    <a:pt x="277" y="7072"/>
                    <a:pt x="171" y="7306"/>
                    <a:pt x="96" y="7551"/>
                  </a:cubicBezTo>
                  <a:cubicBezTo>
                    <a:pt x="32" y="7796"/>
                    <a:pt x="0" y="8051"/>
                    <a:pt x="0" y="8307"/>
                  </a:cubicBezTo>
                  <a:cubicBezTo>
                    <a:pt x="0" y="8807"/>
                    <a:pt x="96" y="9308"/>
                    <a:pt x="277" y="9776"/>
                  </a:cubicBezTo>
                  <a:cubicBezTo>
                    <a:pt x="149" y="9297"/>
                    <a:pt x="96" y="8807"/>
                    <a:pt x="128" y="8317"/>
                  </a:cubicBezTo>
                  <a:cubicBezTo>
                    <a:pt x="149" y="8072"/>
                    <a:pt x="192" y="7838"/>
                    <a:pt x="266" y="7615"/>
                  </a:cubicBezTo>
                  <a:cubicBezTo>
                    <a:pt x="341" y="7380"/>
                    <a:pt x="447" y="7167"/>
                    <a:pt x="586" y="6965"/>
                  </a:cubicBezTo>
                  <a:cubicBezTo>
                    <a:pt x="863" y="6571"/>
                    <a:pt x="1214" y="6241"/>
                    <a:pt x="1629" y="5996"/>
                  </a:cubicBezTo>
                  <a:cubicBezTo>
                    <a:pt x="1832" y="5868"/>
                    <a:pt x="2055" y="5762"/>
                    <a:pt x="2268" y="5655"/>
                  </a:cubicBezTo>
                  <a:cubicBezTo>
                    <a:pt x="2503" y="5538"/>
                    <a:pt x="2726" y="5400"/>
                    <a:pt x="2918" y="5219"/>
                  </a:cubicBezTo>
                  <a:cubicBezTo>
                    <a:pt x="3291" y="4857"/>
                    <a:pt x="3568" y="4409"/>
                    <a:pt x="3717" y="3909"/>
                  </a:cubicBezTo>
                  <a:cubicBezTo>
                    <a:pt x="3855" y="3430"/>
                    <a:pt x="3972" y="2940"/>
                    <a:pt x="4068" y="2450"/>
                  </a:cubicBezTo>
                  <a:cubicBezTo>
                    <a:pt x="4153" y="1960"/>
                    <a:pt x="4302" y="1492"/>
                    <a:pt x="4515" y="1055"/>
                  </a:cubicBezTo>
                  <a:cubicBezTo>
                    <a:pt x="4622" y="842"/>
                    <a:pt x="4760" y="640"/>
                    <a:pt x="4931" y="459"/>
                  </a:cubicBezTo>
                  <a:cubicBezTo>
                    <a:pt x="5101" y="288"/>
                    <a:pt x="5293" y="129"/>
                    <a:pt x="5506" y="1"/>
                  </a:cubicBezTo>
                  <a:close/>
                </a:path>
              </a:pathLst>
            </a:custGeom>
            <a:solidFill>
              <a:srgbClr val="0804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6" name="Google Shape;176;p1"/>
            <p:cNvSpPr/>
            <p:nvPr/>
          </p:nvSpPr>
          <p:spPr>
            <a:xfrm>
              <a:off x="4684525" y="3032350"/>
              <a:ext cx="120075" cy="231800"/>
            </a:xfrm>
            <a:custGeom>
              <a:avLst/>
              <a:gdLst/>
              <a:ahLst/>
              <a:cxnLst/>
              <a:rect l="l" t="t" r="r" b="b"/>
              <a:pathLst>
                <a:path w="4803" h="9272" extrusionOk="0">
                  <a:moveTo>
                    <a:pt x="3834" y="0"/>
                  </a:moveTo>
                  <a:cubicBezTo>
                    <a:pt x="3668" y="0"/>
                    <a:pt x="3502" y="31"/>
                    <a:pt x="3344" y="93"/>
                  </a:cubicBezTo>
                  <a:cubicBezTo>
                    <a:pt x="3099" y="199"/>
                    <a:pt x="2897" y="391"/>
                    <a:pt x="2758" y="625"/>
                  </a:cubicBezTo>
                  <a:cubicBezTo>
                    <a:pt x="2694" y="742"/>
                    <a:pt x="2641" y="859"/>
                    <a:pt x="2599" y="987"/>
                  </a:cubicBezTo>
                  <a:cubicBezTo>
                    <a:pt x="2556" y="1104"/>
                    <a:pt x="2513" y="1221"/>
                    <a:pt x="2481" y="1349"/>
                  </a:cubicBezTo>
                  <a:cubicBezTo>
                    <a:pt x="2354" y="1839"/>
                    <a:pt x="2322" y="2340"/>
                    <a:pt x="2194" y="2787"/>
                  </a:cubicBezTo>
                  <a:cubicBezTo>
                    <a:pt x="2077" y="3245"/>
                    <a:pt x="1843" y="3649"/>
                    <a:pt x="1523" y="3990"/>
                  </a:cubicBezTo>
                  <a:cubicBezTo>
                    <a:pt x="1449" y="4075"/>
                    <a:pt x="1363" y="4160"/>
                    <a:pt x="1278" y="4235"/>
                  </a:cubicBezTo>
                  <a:cubicBezTo>
                    <a:pt x="1193" y="4320"/>
                    <a:pt x="1097" y="4384"/>
                    <a:pt x="1001" y="4469"/>
                  </a:cubicBezTo>
                  <a:cubicBezTo>
                    <a:pt x="916" y="4544"/>
                    <a:pt x="810" y="4608"/>
                    <a:pt x="714" y="4672"/>
                  </a:cubicBezTo>
                  <a:lnTo>
                    <a:pt x="565" y="4778"/>
                  </a:lnTo>
                  <a:cubicBezTo>
                    <a:pt x="501" y="4821"/>
                    <a:pt x="448" y="4863"/>
                    <a:pt x="394" y="4917"/>
                  </a:cubicBezTo>
                  <a:cubicBezTo>
                    <a:pt x="288" y="5012"/>
                    <a:pt x="203" y="5130"/>
                    <a:pt x="139" y="5257"/>
                  </a:cubicBezTo>
                  <a:cubicBezTo>
                    <a:pt x="75" y="5396"/>
                    <a:pt x="43" y="5534"/>
                    <a:pt x="22" y="5673"/>
                  </a:cubicBezTo>
                  <a:cubicBezTo>
                    <a:pt x="0" y="5939"/>
                    <a:pt x="22" y="6205"/>
                    <a:pt x="96" y="6461"/>
                  </a:cubicBezTo>
                  <a:cubicBezTo>
                    <a:pt x="224" y="6961"/>
                    <a:pt x="426" y="7408"/>
                    <a:pt x="597" y="7866"/>
                  </a:cubicBezTo>
                  <a:cubicBezTo>
                    <a:pt x="682" y="8090"/>
                    <a:pt x="735" y="8324"/>
                    <a:pt x="778" y="8569"/>
                  </a:cubicBezTo>
                  <a:cubicBezTo>
                    <a:pt x="788" y="8686"/>
                    <a:pt x="788" y="8803"/>
                    <a:pt x="778" y="8931"/>
                  </a:cubicBezTo>
                  <a:cubicBezTo>
                    <a:pt x="756" y="9048"/>
                    <a:pt x="724" y="9165"/>
                    <a:pt x="671" y="9272"/>
                  </a:cubicBezTo>
                  <a:cubicBezTo>
                    <a:pt x="746" y="9176"/>
                    <a:pt x="799" y="9059"/>
                    <a:pt x="831" y="8942"/>
                  </a:cubicBezTo>
                  <a:cubicBezTo>
                    <a:pt x="863" y="8814"/>
                    <a:pt x="874" y="8686"/>
                    <a:pt x="874" y="8558"/>
                  </a:cubicBezTo>
                  <a:cubicBezTo>
                    <a:pt x="863" y="8303"/>
                    <a:pt x="831" y="8058"/>
                    <a:pt x="767" y="7813"/>
                  </a:cubicBezTo>
                  <a:cubicBezTo>
                    <a:pt x="650" y="7323"/>
                    <a:pt x="480" y="6865"/>
                    <a:pt x="384" y="6397"/>
                  </a:cubicBezTo>
                  <a:cubicBezTo>
                    <a:pt x="341" y="6173"/>
                    <a:pt x="330" y="5939"/>
                    <a:pt x="352" y="5715"/>
                  </a:cubicBezTo>
                  <a:cubicBezTo>
                    <a:pt x="362" y="5609"/>
                    <a:pt x="394" y="5513"/>
                    <a:pt x="448" y="5417"/>
                  </a:cubicBezTo>
                  <a:cubicBezTo>
                    <a:pt x="501" y="5332"/>
                    <a:pt x="565" y="5247"/>
                    <a:pt x="639" y="5183"/>
                  </a:cubicBezTo>
                  <a:cubicBezTo>
                    <a:pt x="682" y="5151"/>
                    <a:pt x="714" y="5119"/>
                    <a:pt x="767" y="5087"/>
                  </a:cubicBezTo>
                  <a:cubicBezTo>
                    <a:pt x="810" y="5055"/>
                    <a:pt x="863" y="5023"/>
                    <a:pt x="916" y="4980"/>
                  </a:cubicBezTo>
                  <a:cubicBezTo>
                    <a:pt x="1023" y="4906"/>
                    <a:pt x="1129" y="4842"/>
                    <a:pt x="1225" y="4767"/>
                  </a:cubicBezTo>
                  <a:cubicBezTo>
                    <a:pt x="1321" y="4682"/>
                    <a:pt x="1438" y="4608"/>
                    <a:pt x="1523" y="4523"/>
                  </a:cubicBezTo>
                  <a:cubicBezTo>
                    <a:pt x="1619" y="4437"/>
                    <a:pt x="1715" y="4352"/>
                    <a:pt x="1800" y="4256"/>
                  </a:cubicBezTo>
                  <a:cubicBezTo>
                    <a:pt x="2162" y="3873"/>
                    <a:pt x="2418" y="3404"/>
                    <a:pt x="2545" y="2893"/>
                  </a:cubicBezTo>
                  <a:cubicBezTo>
                    <a:pt x="2663" y="2382"/>
                    <a:pt x="2684" y="1892"/>
                    <a:pt x="2780" y="1424"/>
                  </a:cubicBezTo>
                  <a:cubicBezTo>
                    <a:pt x="2822" y="1190"/>
                    <a:pt x="2886" y="966"/>
                    <a:pt x="2982" y="753"/>
                  </a:cubicBezTo>
                  <a:cubicBezTo>
                    <a:pt x="3067" y="551"/>
                    <a:pt x="3227" y="380"/>
                    <a:pt x="3419" y="263"/>
                  </a:cubicBezTo>
                  <a:cubicBezTo>
                    <a:pt x="3585" y="180"/>
                    <a:pt x="3765" y="136"/>
                    <a:pt x="3947" y="136"/>
                  </a:cubicBezTo>
                  <a:cubicBezTo>
                    <a:pt x="3998" y="136"/>
                    <a:pt x="4049" y="139"/>
                    <a:pt x="4100" y="146"/>
                  </a:cubicBezTo>
                  <a:cubicBezTo>
                    <a:pt x="4345" y="167"/>
                    <a:pt x="4579" y="220"/>
                    <a:pt x="4803" y="316"/>
                  </a:cubicBezTo>
                  <a:cubicBezTo>
                    <a:pt x="4590" y="178"/>
                    <a:pt x="4356" y="82"/>
                    <a:pt x="4111" y="29"/>
                  </a:cubicBezTo>
                  <a:cubicBezTo>
                    <a:pt x="4019" y="10"/>
                    <a:pt x="3927" y="0"/>
                    <a:pt x="3834" y="0"/>
                  </a:cubicBezTo>
                  <a:close/>
                </a:path>
              </a:pathLst>
            </a:custGeom>
            <a:solidFill>
              <a:srgbClr val="0804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7" name="Google Shape;177;p1"/>
            <p:cNvSpPr/>
            <p:nvPr/>
          </p:nvSpPr>
          <p:spPr>
            <a:xfrm>
              <a:off x="4578025" y="2967875"/>
              <a:ext cx="226575" cy="292025"/>
            </a:xfrm>
            <a:custGeom>
              <a:avLst/>
              <a:gdLst/>
              <a:ahLst/>
              <a:cxnLst/>
              <a:rect l="l" t="t" r="r" b="b"/>
              <a:pathLst>
                <a:path w="9063" h="11681" extrusionOk="0">
                  <a:moveTo>
                    <a:pt x="6991" y="0"/>
                  </a:moveTo>
                  <a:cubicBezTo>
                    <a:pt x="6472" y="0"/>
                    <a:pt x="5874" y="187"/>
                    <a:pt x="5229" y="585"/>
                  </a:cubicBezTo>
                  <a:cubicBezTo>
                    <a:pt x="3014" y="1958"/>
                    <a:pt x="4612" y="5068"/>
                    <a:pt x="2301" y="6356"/>
                  </a:cubicBezTo>
                  <a:cubicBezTo>
                    <a:pt x="1" y="7645"/>
                    <a:pt x="224" y="9412"/>
                    <a:pt x="704" y="10701"/>
                  </a:cubicBezTo>
                  <a:cubicBezTo>
                    <a:pt x="885" y="11159"/>
                    <a:pt x="1364" y="11414"/>
                    <a:pt x="1907" y="11542"/>
                  </a:cubicBezTo>
                  <a:cubicBezTo>
                    <a:pt x="1737" y="10882"/>
                    <a:pt x="1598" y="9923"/>
                    <a:pt x="1843" y="9018"/>
                  </a:cubicBezTo>
                  <a:lnTo>
                    <a:pt x="1843" y="9018"/>
                  </a:lnTo>
                  <a:cubicBezTo>
                    <a:pt x="1843" y="9019"/>
                    <a:pt x="1673" y="10563"/>
                    <a:pt x="2194" y="11595"/>
                  </a:cubicBezTo>
                  <a:cubicBezTo>
                    <a:pt x="2471" y="11638"/>
                    <a:pt x="2759" y="11670"/>
                    <a:pt x="3036" y="11670"/>
                  </a:cubicBezTo>
                  <a:cubicBezTo>
                    <a:pt x="2951" y="11361"/>
                    <a:pt x="2929" y="11031"/>
                    <a:pt x="2961" y="10701"/>
                  </a:cubicBezTo>
                  <a:lnTo>
                    <a:pt x="2961" y="10701"/>
                  </a:lnTo>
                  <a:cubicBezTo>
                    <a:pt x="3025" y="11031"/>
                    <a:pt x="3132" y="11361"/>
                    <a:pt x="3249" y="11680"/>
                  </a:cubicBezTo>
                  <a:cubicBezTo>
                    <a:pt x="3547" y="11680"/>
                    <a:pt x="3834" y="11659"/>
                    <a:pt x="4122" y="11627"/>
                  </a:cubicBezTo>
                  <a:cubicBezTo>
                    <a:pt x="5006" y="10562"/>
                    <a:pt x="2833" y="8124"/>
                    <a:pt x="4473" y="7283"/>
                  </a:cubicBezTo>
                  <a:cubicBezTo>
                    <a:pt x="6901" y="6037"/>
                    <a:pt x="6337" y="4801"/>
                    <a:pt x="7008" y="3428"/>
                  </a:cubicBezTo>
                  <a:cubicBezTo>
                    <a:pt x="7288" y="2840"/>
                    <a:pt x="7672" y="2671"/>
                    <a:pt x="8022" y="2671"/>
                  </a:cubicBezTo>
                  <a:cubicBezTo>
                    <a:pt x="8495" y="2671"/>
                    <a:pt x="8903" y="2981"/>
                    <a:pt x="8903" y="2981"/>
                  </a:cubicBezTo>
                  <a:cubicBezTo>
                    <a:pt x="9062" y="1120"/>
                    <a:pt x="8265" y="0"/>
                    <a:pt x="6991" y="0"/>
                  </a:cubicBezTo>
                  <a:close/>
                </a:path>
              </a:pathLst>
            </a:custGeom>
            <a:solidFill>
              <a:srgbClr val="0804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8" name="Google Shape;178;p1"/>
            <p:cNvSpPr/>
            <p:nvPr/>
          </p:nvSpPr>
          <p:spPr>
            <a:xfrm>
              <a:off x="4882850" y="2983550"/>
              <a:ext cx="137675" cy="244675"/>
            </a:xfrm>
            <a:custGeom>
              <a:avLst/>
              <a:gdLst/>
              <a:ahLst/>
              <a:cxnLst/>
              <a:rect l="l" t="t" r="r" b="b"/>
              <a:pathLst>
                <a:path w="5507" h="9787" extrusionOk="0">
                  <a:moveTo>
                    <a:pt x="1" y="0"/>
                  </a:moveTo>
                  <a:lnTo>
                    <a:pt x="1" y="0"/>
                  </a:lnTo>
                  <a:cubicBezTo>
                    <a:pt x="203" y="128"/>
                    <a:pt x="395" y="288"/>
                    <a:pt x="576" y="458"/>
                  </a:cubicBezTo>
                  <a:cubicBezTo>
                    <a:pt x="735" y="639"/>
                    <a:pt x="885" y="841"/>
                    <a:pt x="991" y="1054"/>
                  </a:cubicBezTo>
                  <a:cubicBezTo>
                    <a:pt x="1204" y="1502"/>
                    <a:pt x="1353" y="1960"/>
                    <a:pt x="1438" y="2449"/>
                  </a:cubicBezTo>
                  <a:cubicBezTo>
                    <a:pt x="1523" y="2939"/>
                    <a:pt x="1641" y="3429"/>
                    <a:pt x="1790" y="3908"/>
                  </a:cubicBezTo>
                  <a:cubicBezTo>
                    <a:pt x="1928" y="4409"/>
                    <a:pt x="2205" y="4856"/>
                    <a:pt x="2588" y="5218"/>
                  </a:cubicBezTo>
                  <a:cubicBezTo>
                    <a:pt x="2780" y="5399"/>
                    <a:pt x="2993" y="5537"/>
                    <a:pt x="3227" y="5655"/>
                  </a:cubicBezTo>
                  <a:cubicBezTo>
                    <a:pt x="3451" y="5761"/>
                    <a:pt x="3664" y="5878"/>
                    <a:pt x="3866" y="6006"/>
                  </a:cubicBezTo>
                  <a:cubicBezTo>
                    <a:pt x="4282" y="6251"/>
                    <a:pt x="4644" y="6581"/>
                    <a:pt x="4920" y="6975"/>
                  </a:cubicBezTo>
                  <a:cubicBezTo>
                    <a:pt x="5048" y="7167"/>
                    <a:pt x="5155" y="7380"/>
                    <a:pt x="5240" y="7614"/>
                  </a:cubicBezTo>
                  <a:cubicBezTo>
                    <a:pt x="5304" y="7838"/>
                    <a:pt x="5357" y="8082"/>
                    <a:pt x="5368" y="8317"/>
                  </a:cubicBezTo>
                  <a:cubicBezTo>
                    <a:pt x="5400" y="8807"/>
                    <a:pt x="5346" y="9307"/>
                    <a:pt x="5229" y="9786"/>
                  </a:cubicBezTo>
                  <a:cubicBezTo>
                    <a:pt x="5400" y="9307"/>
                    <a:pt x="5495" y="8817"/>
                    <a:pt x="5506" y="8306"/>
                  </a:cubicBezTo>
                  <a:cubicBezTo>
                    <a:pt x="5495" y="8051"/>
                    <a:pt x="5464" y="7806"/>
                    <a:pt x="5400" y="7550"/>
                  </a:cubicBezTo>
                  <a:cubicBezTo>
                    <a:pt x="5325" y="7305"/>
                    <a:pt x="5219" y="7071"/>
                    <a:pt x="5091" y="6858"/>
                  </a:cubicBezTo>
                  <a:cubicBezTo>
                    <a:pt x="4814" y="6421"/>
                    <a:pt x="4441" y="6059"/>
                    <a:pt x="4005" y="5793"/>
                  </a:cubicBezTo>
                  <a:cubicBezTo>
                    <a:pt x="3792" y="5655"/>
                    <a:pt x="3568" y="5527"/>
                    <a:pt x="3334" y="5420"/>
                  </a:cubicBezTo>
                  <a:cubicBezTo>
                    <a:pt x="3121" y="5314"/>
                    <a:pt x="2929" y="5186"/>
                    <a:pt x="2759" y="5016"/>
                  </a:cubicBezTo>
                  <a:cubicBezTo>
                    <a:pt x="2407" y="4686"/>
                    <a:pt x="2162" y="4281"/>
                    <a:pt x="2024" y="3823"/>
                  </a:cubicBezTo>
                  <a:cubicBezTo>
                    <a:pt x="1854" y="3365"/>
                    <a:pt x="1758" y="2875"/>
                    <a:pt x="1641" y="2396"/>
                  </a:cubicBezTo>
                  <a:cubicBezTo>
                    <a:pt x="1523" y="1906"/>
                    <a:pt x="1353" y="1427"/>
                    <a:pt x="1108" y="990"/>
                  </a:cubicBezTo>
                  <a:cubicBezTo>
                    <a:pt x="842" y="565"/>
                    <a:pt x="459" y="213"/>
                    <a:pt x="1" y="0"/>
                  </a:cubicBezTo>
                  <a:close/>
                </a:path>
              </a:pathLst>
            </a:custGeom>
            <a:solidFill>
              <a:srgbClr val="0804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9" name="Google Shape;179;p1"/>
            <p:cNvSpPr/>
            <p:nvPr/>
          </p:nvSpPr>
          <p:spPr>
            <a:xfrm>
              <a:off x="4792350" y="3032400"/>
              <a:ext cx="120350" cy="232025"/>
            </a:xfrm>
            <a:custGeom>
              <a:avLst/>
              <a:gdLst/>
              <a:ahLst/>
              <a:cxnLst/>
              <a:rect l="l" t="t" r="r" b="b"/>
              <a:pathLst>
                <a:path w="4814" h="9281" extrusionOk="0">
                  <a:moveTo>
                    <a:pt x="1000" y="1"/>
                  </a:moveTo>
                  <a:cubicBezTo>
                    <a:pt x="901" y="1"/>
                    <a:pt x="801" y="13"/>
                    <a:pt x="703" y="37"/>
                  </a:cubicBezTo>
                  <a:cubicBezTo>
                    <a:pt x="458" y="91"/>
                    <a:pt x="213" y="176"/>
                    <a:pt x="0" y="314"/>
                  </a:cubicBezTo>
                  <a:cubicBezTo>
                    <a:pt x="224" y="218"/>
                    <a:pt x="458" y="165"/>
                    <a:pt x="703" y="144"/>
                  </a:cubicBezTo>
                  <a:cubicBezTo>
                    <a:pt x="742" y="140"/>
                    <a:pt x="781" y="139"/>
                    <a:pt x="820" y="139"/>
                  </a:cubicBezTo>
                  <a:cubicBezTo>
                    <a:pt x="1015" y="139"/>
                    <a:pt x="1207" y="183"/>
                    <a:pt x="1384" y="272"/>
                  </a:cubicBezTo>
                  <a:cubicBezTo>
                    <a:pt x="1576" y="378"/>
                    <a:pt x="1736" y="549"/>
                    <a:pt x="1821" y="751"/>
                  </a:cubicBezTo>
                  <a:cubicBezTo>
                    <a:pt x="1917" y="964"/>
                    <a:pt x="1981" y="1198"/>
                    <a:pt x="2023" y="1422"/>
                  </a:cubicBezTo>
                  <a:cubicBezTo>
                    <a:pt x="2119" y="1890"/>
                    <a:pt x="2141" y="2380"/>
                    <a:pt x="2258" y="2891"/>
                  </a:cubicBezTo>
                  <a:cubicBezTo>
                    <a:pt x="2385" y="3402"/>
                    <a:pt x="2641" y="3871"/>
                    <a:pt x="3003" y="4254"/>
                  </a:cubicBezTo>
                  <a:cubicBezTo>
                    <a:pt x="3088" y="4350"/>
                    <a:pt x="3184" y="4435"/>
                    <a:pt x="3280" y="4521"/>
                  </a:cubicBezTo>
                  <a:cubicBezTo>
                    <a:pt x="3376" y="4606"/>
                    <a:pt x="3472" y="4680"/>
                    <a:pt x="3578" y="4765"/>
                  </a:cubicBezTo>
                  <a:cubicBezTo>
                    <a:pt x="3674" y="4851"/>
                    <a:pt x="3780" y="4915"/>
                    <a:pt x="3887" y="4978"/>
                  </a:cubicBezTo>
                  <a:cubicBezTo>
                    <a:pt x="3940" y="5021"/>
                    <a:pt x="3993" y="5064"/>
                    <a:pt x="4036" y="5085"/>
                  </a:cubicBezTo>
                  <a:cubicBezTo>
                    <a:pt x="4079" y="5117"/>
                    <a:pt x="4121" y="5149"/>
                    <a:pt x="4164" y="5191"/>
                  </a:cubicBezTo>
                  <a:cubicBezTo>
                    <a:pt x="4238" y="5255"/>
                    <a:pt x="4302" y="5330"/>
                    <a:pt x="4355" y="5426"/>
                  </a:cubicBezTo>
                  <a:cubicBezTo>
                    <a:pt x="4398" y="5511"/>
                    <a:pt x="4430" y="5617"/>
                    <a:pt x="4451" y="5724"/>
                  </a:cubicBezTo>
                  <a:cubicBezTo>
                    <a:pt x="4473" y="5947"/>
                    <a:pt x="4462" y="6171"/>
                    <a:pt x="4419" y="6395"/>
                  </a:cubicBezTo>
                  <a:cubicBezTo>
                    <a:pt x="4324" y="6863"/>
                    <a:pt x="4153" y="7332"/>
                    <a:pt x="4036" y="7811"/>
                  </a:cubicBezTo>
                  <a:cubicBezTo>
                    <a:pt x="3972" y="8056"/>
                    <a:pt x="3930" y="8311"/>
                    <a:pt x="3930" y="8567"/>
                  </a:cubicBezTo>
                  <a:cubicBezTo>
                    <a:pt x="3919" y="8684"/>
                    <a:pt x="3940" y="8812"/>
                    <a:pt x="3972" y="8940"/>
                  </a:cubicBezTo>
                  <a:cubicBezTo>
                    <a:pt x="4004" y="9057"/>
                    <a:pt x="4057" y="9174"/>
                    <a:pt x="4132" y="9280"/>
                  </a:cubicBezTo>
                  <a:cubicBezTo>
                    <a:pt x="4079" y="9163"/>
                    <a:pt x="4036" y="9046"/>
                    <a:pt x="4025" y="8929"/>
                  </a:cubicBezTo>
                  <a:cubicBezTo>
                    <a:pt x="4015" y="8812"/>
                    <a:pt x="4015" y="8684"/>
                    <a:pt x="4036" y="8567"/>
                  </a:cubicBezTo>
                  <a:cubicBezTo>
                    <a:pt x="4068" y="8333"/>
                    <a:pt x="4132" y="8098"/>
                    <a:pt x="4217" y="7875"/>
                  </a:cubicBezTo>
                  <a:cubicBezTo>
                    <a:pt x="4377" y="7406"/>
                    <a:pt x="4579" y="6959"/>
                    <a:pt x="4707" y="6459"/>
                  </a:cubicBezTo>
                  <a:cubicBezTo>
                    <a:pt x="4781" y="6203"/>
                    <a:pt x="4813" y="5937"/>
                    <a:pt x="4781" y="5671"/>
                  </a:cubicBezTo>
                  <a:cubicBezTo>
                    <a:pt x="4771" y="5532"/>
                    <a:pt x="4728" y="5394"/>
                    <a:pt x="4664" y="5266"/>
                  </a:cubicBezTo>
                  <a:cubicBezTo>
                    <a:pt x="4600" y="5138"/>
                    <a:pt x="4515" y="5021"/>
                    <a:pt x="4409" y="4915"/>
                  </a:cubicBezTo>
                  <a:cubicBezTo>
                    <a:pt x="4355" y="4872"/>
                    <a:pt x="4302" y="4819"/>
                    <a:pt x="4249" y="4787"/>
                  </a:cubicBezTo>
                  <a:lnTo>
                    <a:pt x="4100" y="4680"/>
                  </a:lnTo>
                  <a:cubicBezTo>
                    <a:pt x="4004" y="4595"/>
                    <a:pt x="3887" y="4542"/>
                    <a:pt x="3802" y="4467"/>
                  </a:cubicBezTo>
                  <a:cubicBezTo>
                    <a:pt x="3717" y="4393"/>
                    <a:pt x="3621" y="4318"/>
                    <a:pt x="3535" y="4244"/>
                  </a:cubicBezTo>
                  <a:cubicBezTo>
                    <a:pt x="3450" y="4158"/>
                    <a:pt x="3365" y="4073"/>
                    <a:pt x="3291" y="3988"/>
                  </a:cubicBezTo>
                  <a:cubicBezTo>
                    <a:pt x="2971" y="3658"/>
                    <a:pt x="2737" y="3243"/>
                    <a:pt x="2620" y="2795"/>
                  </a:cubicBezTo>
                  <a:cubicBezTo>
                    <a:pt x="2492" y="2348"/>
                    <a:pt x="2460" y="1848"/>
                    <a:pt x="2332" y="1347"/>
                  </a:cubicBezTo>
                  <a:cubicBezTo>
                    <a:pt x="2290" y="1230"/>
                    <a:pt x="2258" y="1102"/>
                    <a:pt x="2215" y="985"/>
                  </a:cubicBezTo>
                  <a:cubicBezTo>
                    <a:pt x="2172" y="857"/>
                    <a:pt x="2119" y="740"/>
                    <a:pt x="2055" y="623"/>
                  </a:cubicBezTo>
                  <a:cubicBezTo>
                    <a:pt x="1917" y="389"/>
                    <a:pt x="1715" y="208"/>
                    <a:pt x="1470" y="91"/>
                  </a:cubicBezTo>
                  <a:cubicBezTo>
                    <a:pt x="1319" y="32"/>
                    <a:pt x="1160" y="1"/>
                    <a:pt x="1000" y="1"/>
                  </a:cubicBezTo>
                  <a:close/>
                </a:path>
              </a:pathLst>
            </a:custGeom>
            <a:solidFill>
              <a:srgbClr val="0804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0" name="Google Shape;180;p1"/>
            <p:cNvSpPr/>
            <p:nvPr/>
          </p:nvSpPr>
          <p:spPr>
            <a:xfrm>
              <a:off x="4796800" y="2967875"/>
              <a:ext cx="222375" cy="292025"/>
            </a:xfrm>
            <a:custGeom>
              <a:avLst/>
              <a:gdLst/>
              <a:ahLst/>
              <a:cxnLst/>
              <a:rect l="l" t="t" r="r" b="b"/>
              <a:pathLst>
                <a:path w="8895" h="11681" extrusionOk="0">
                  <a:moveTo>
                    <a:pt x="1939" y="0"/>
                  </a:moveTo>
                  <a:cubicBezTo>
                    <a:pt x="715" y="0"/>
                    <a:pt x="1" y="1120"/>
                    <a:pt x="152" y="2981"/>
                  </a:cubicBezTo>
                  <a:cubicBezTo>
                    <a:pt x="152" y="2981"/>
                    <a:pt x="503" y="2675"/>
                    <a:pt x="929" y="2675"/>
                  </a:cubicBezTo>
                  <a:cubicBezTo>
                    <a:pt x="1245" y="2675"/>
                    <a:pt x="1602" y="2843"/>
                    <a:pt x="1888" y="3428"/>
                  </a:cubicBezTo>
                  <a:cubicBezTo>
                    <a:pt x="2548" y="4801"/>
                    <a:pt x="1994" y="6047"/>
                    <a:pt x="4412" y="7283"/>
                  </a:cubicBezTo>
                  <a:cubicBezTo>
                    <a:pt x="6062" y="8134"/>
                    <a:pt x="3879" y="10573"/>
                    <a:pt x="4774" y="11638"/>
                  </a:cubicBezTo>
                  <a:cubicBezTo>
                    <a:pt x="5050" y="11668"/>
                    <a:pt x="5326" y="11681"/>
                    <a:pt x="5604" y="11681"/>
                  </a:cubicBezTo>
                  <a:cubicBezTo>
                    <a:pt x="5819" y="11681"/>
                    <a:pt x="6036" y="11673"/>
                    <a:pt x="6254" y="11659"/>
                  </a:cubicBezTo>
                  <a:cubicBezTo>
                    <a:pt x="6446" y="11137"/>
                    <a:pt x="6573" y="10594"/>
                    <a:pt x="6637" y="10041"/>
                  </a:cubicBezTo>
                  <a:lnTo>
                    <a:pt x="6637" y="10041"/>
                  </a:lnTo>
                  <a:cubicBezTo>
                    <a:pt x="6701" y="10573"/>
                    <a:pt x="6669" y="11105"/>
                    <a:pt x="6531" y="11627"/>
                  </a:cubicBezTo>
                  <a:cubicBezTo>
                    <a:pt x="6733" y="11595"/>
                    <a:pt x="6925" y="11563"/>
                    <a:pt x="7127" y="11510"/>
                  </a:cubicBezTo>
                  <a:cubicBezTo>
                    <a:pt x="7202" y="11286"/>
                    <a:pt x="7266" y="11063"/>
                    <a:pt x="7298" y="10839"/>
                  </a:cubicBezTo>
                  <a:lnTo>
                    <a:pt x="7298" y="10839"/>
                  </a:lnTo>
                  <a:cubicBezTo>
                    <a:pt x="7308" y="11042"/>
                    <a:pt x="7298" y="11255"/>
                    <a:pt x="7276" y="11457"/>
                  </a:cubicBezTo>
                  <a:cubicBezTo>
                    <a:pt x="7702" y="11318"/>
                    <a:pt x="8043" y="11073"/>
                    <a:pt x="8192" y="10711"/>
                  </a:cubicBezTo>
                  <a:cubicBezTo>
                    <a:pt x="8671" y="9412"/>
                    <a:pt x="8895" y="7645"/>
                    <a:pt x="6595" y="6356"/>
                  </a:cubicBezTo>
                  <a:cubicBezTo>
                    <a:pt x="4284" y="5068"/>
                    <a:pt x="5881" y="1958"/>
                    <a:pt x="3666" y="585"/>
                  </a:cubicBezTo>
                  <a:cubicBezTo>
                    <a:pt x="3022" y="187"/>
                    <a:pt x="2438" y="0"/>
                    <a:pt x="1939" y="0"/>
                  </a:cubicBezTo>
                  <a:close/>
                </a:path>
              </a:pathLst>
            </a:custGeom>
            <a:solidFill>
              <a:srgbClr val="0804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60" name="Google Shape;60;p1"/>
          <p:cNvSpPr txBox="1">
            <a:spLocks noGrp="1"/>
          </p:cNvSpPr>
          <p:nvPr>
            <p:ph type="ctrTitle"/>
          </p:nvPr>
        </p:nvSpPr>
        <p:spPr>
          <a:xfrm>
            <a:off x="897924" y="1606349"/>
            <a:ext cx="3496135" cy="273091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182875" tIns="182875" rIns="182875" bIns="182875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r>
              <a:rPr lang="pt-BR" sz="3000" dirty="0"/>
              <a:t>Apresentação das atividade de 2022 e planos para 2023 </a:t>
            </a:r>
            <a:br>
              <a:rPr lang="pt-BR" sz="3000" dirty="0"/>
            </a:br>
            <a:endParaRPr sz="3000" dirty="0"/>
          </a:p>
        </p:txBody>
      </p:sp>
      <p:grpSp>
        <p:nvGrpSpPr>
          <p:cNvPr id="61" name="Google Shape;61;p1"/>
          <p:cNvGrpSpPr/>
          <p:nvPr/>
        </p:nvGrpSpPr>
        <p:grpSpPr>
          <a:xfrm>
            <a:off x="7433403" y="654335"/>
            <a:ext cx="685817" cy="735700"/>
            <a:chOff x="813950" y="2267050"/>
            <a:chExt cx="504500" cy="541075"/>
          </a:xfrm>
        </p:grpSpPr>
        <p:sp>
          <p:nvSpPr>
            <p:cNvPr id="62" name="Google Shape;62;p1"/>
            <p:cNvSpPr/>
            <p:nvPr/>
          </p:nvSpPr>
          <p:spPr>
            <a:xfrm>
              <a:off x="1050975" y="2267050"/>
              <a:ext cx="212925" cy="370275"/>
            </a:xfrm>
            <a:custGeom>
              <a:avLst/>
              <a:gdLst/>
              <a:ahLst/>
              <a:cxnLst/>
              <a:rect l="l" t="t" r="r" b="b"/>
              <a:pathLst>
                <a:path w="8517" h="14811" extrusionOk="0">
                  <a:moveTo>
                    <a:pt x="1130" y="1"/>
                  </a:moveTo>
                  <a:cubicBezTo>
                    <a:pt x="825" y="1"/>
                    <a:pt x="636" y="26"/>
                    <a:pt x="636" y="26"/>
                  </a:cubicBezTo>
                  <a:lnTo>
                    <a:pt x="912" y="14709"/>
                  </a:lnTo>
                  <a:lnTo>
                    <a:pt x="912" y="14709"/>
                  </a:lnTo>
                  <a:cubicBezTo>
                    <a:pt x="347" y="14687"/>
                    <a:pt x="123" y="14679"/>
                    <a:pt x="86" y="14679"/>
                  </a:cubicBezTo>
                  <a:cubicBezTo>
                    <a:pt x="0" y="14679"/>
                    <a:pt x="913" y="14721"/>
                    <a:pt x="913" y="14721"/>
                  </a:cubicBezTo>
                  <a:lnTo>
                    <a:pt x="912" y="14709"/>
                  </a:lnTo>
                  <a:lnTo>
                    <a:pt x="912" y="14709"/>
                  </a:lnTo>
                  <a:cubicBezTo>
                    <a:pt x="1403" y="14729"/>
                    <a:pt x="2150" y="14760"/>
                    <a:pt x="3255" y="14806"/>
                  </a:cubicBezTo>
                  <a:cubicBezTo>
                    <a:pt x="3324" y="14809"/>
                    <a:pt x="3392" y="14811"/>
                    <a:pt x="3458" y="14811"/>
                  </a:cubicBezTo>
                  <a:cubicBezTo>
                    <a:pt x="8516" y="14811"/>
                    <a:pt x="6101" y="6491"/>
                    <a:pt x="5449" y="3338"/>
                  </a:cubicBezTo>
                  <a:cubicBezTo>
                    <a:pt x="4832" y="327"/>
                    <a:pt x="2230" y="1"/>
                    <a:pt x="1130" y="1"/>
                  </a:cubicBezTo>
                  <a:close/>
                </a:path>
              </a:pathLst>
            </a:custGeom>
            <a:solidFill>
              <a:srgbClr val="14111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3" name="Google Shape;63;p1"/>
            <p:cNvSpPr/>
            <p:nvPr/>
          </p:nvSpPr>
          <p:spPr>
            <a:xfrm>
              <a:off x="1062600" y="2271325"/>
              <a:ext cx="161625" cy="366000"/>
            </a:xfrm>
            <a:custGeom>
              <a:avLst/>
              <a:gdLst/>
              <a:ahLst/>
              <a:cxnLst/>
              <a:rect l="l" t="t" r="r" b="b"/>
              <a:pathLst>
                <a:path w="6465" h="14640" extrusionOk="0">
                  <a:moveTo>
                    <a:pt x="872" y="0"/>
                  </a:moveTo>
                  <a:cubicBezTo>
                    <a:pt x="582" y="0"/>
                    <a:pt x="291" y="26"/>
                    <a:pt x="0" y="78"/>
                  </a:cubicBezTo>
                  <a:cubicBezTo>
                    <a:pt x="196" y="56"/>
                    <a:pt x="392" y="44"/>
                    <a:pt x="587" y="44"/>
                  </a:cubicBezTo>
                  <a:cubicBezTo>
                    <a:pt x="1213" y="44"/>
                    <a:pt x="1834" y="160"/>
                    <a:pt x="2418" y="387"/>
                  </a:cubicBezTo>
                  <a:cubicBezTo>
                    <a:pt x="2790" y="536"/>
                    <a:pt x="3142" y="739"/>
                    <a:pt x="3451" y="994"/>
                  </a:cubicBezTo>
                  <a:cubicBezTo>
                    <a:pt x="3759" y="1261"/>
                    <a:pt x="4026" y="1569"/>
                    <a:pt x="4228" y="1921"/>
                  </a:cubicBezTo>
                  <a:cubicBezTo>
                    <a:pt x="4430" y="2261"/>
                    <a:pt x="4590" y="2634"/>
                    <a:pt x="4696" y="3028"/>
                  </a:cubicBezTo>
                  <a:cubicBezTo>
                    <a:pt x="4750" y="3220"/>
                    <a:pt x="4792" y="3422"/>
                    <a:pt x="4846" y="3625"/>
                  </a:cubicBezTo>
                  <a:lnTo>
                    <a:pt x="5005" y="4200"/>
                  </a:lnTo>
                  <a:cubicBezTo>
                    <a:pt x="5218" y="4998"/>
                    <a:pt x="5431" y="5797"/>
                    <a:pt x="5612" y="6595"/>
                  </a:cubicBezTo>
                  <a:cubicBezTo>
                    <a:pt x="5804" y="7394"/>
                    <a:pt x="5964" y="8193"/>
                    <a:pt x="6081" y="9002"/>
                  </a:cubicBezTo>
                  <a:cubicBezTo>
                    <a:pt x="6209" y="9811"/>
                    <a:pt x="6251" y="10631"/>
                    <a:pt x="6209" y="11451"/>
                  </a:cubicBezTo>
                  <a:cubicBezTo>
                    <a:pt x="6187" y="11856"/>
                    <a:pt x="6113" y="12250"/>
                    <a:pt x="5996" y="12644"/>
                  </a:cubicBezTo>
                  <a:cubicBezTo>
                    <a:pt x="5900" y="13038"/>
                    <a:pt x="5708" y="13400"/>
                    <a:pt x="5453" y="13709"/>
                  </a:cubicBezTo>
                  <a:cubicBezTo>
                    <a:pt x="5186" y="14018"/>
                    <a:pt x="4856" y="14263"/>
                    <a:pt x="4483" y="14412"/>
                  </a:cubicBezTo>
                  <a:lnTo>
                    <a:pt x="4185" y="14507"/>
                  </a:lnTo>
                  <a:cubicBezTo>
                    <a:pt x="4089" y="14529"/>
                    <a:pt x="3994" y="14550"/>
                    <a:pt x="3887" y="14571"/>
                  </a:cubicBezTo>
                  <a:lnTo>
                    <a:pt x="3738" y="14603"/>
                  </a:lnTo>
                  <a:lnTo>
                    <a:pt x="3589" y="14614"/>
                  </a:lnTo>
                  <a:lnTo>
                    <a:pt x="3280" y="14635"/>
                  </a:lnTo>
                  <a:cubicBezTo>
                    <a:pt x="3340" y="14638"/>
                    <a:pt x="3399" y="14640"/>
                    <a:pt x="3458" y="14640"/>
                  </a:cubicBezTo>
                  <a:cubicBezTo>
                    <a:pt x="3814" y="14640"/>
                    <a:pt x="4167" y="14585"/>
                    <a:pt x="4505" y="14475"/>
                  </a:cubicBezTo>
                  <a:cubicBezTo>
                    <a:pt x="4899" y="14337"/>
                    <a:pt x="5261" y="14113"/>
                    <a:pt x="5548" y="13794"/>
                  </a:cubicBezTo>
                  <a:cubicBezTo>
                    <a:pt x="5836" y="13485"/>
                    <a:pt x="6049" y="13112"/>
                    <a:pt x="6177" y="12708"/>
                  </a:cubicBezTo>
                  <a:cubicBezTo>
                    <a:pt x="6304" y="12303"/>
                    <a:pt x="6390" y="11888"/>
                    <a:pt x="6422" y="11473"/>
                  </a:cubicBezTo>
                  <a:cubicBezTo>
                    <a:pt x="6454" y="11057"/>
                    <a:pt x="6464" y="10642"/>
                    <a:pt x="6443" y="10237"/>
                  </a:cubicBezTo>
                  <a:cubicBezTo>
                    <a:pt x="6443" y="10024"/>
                    <a:pt x="6432" y="9811"/>
                    <a:pt x="6400" y="9609"/>
                  </a:cubicBezTo>
                  <a:cubicBezTo>
                    <a:pt x="6379" y="9407"/>
                    <a:pt x="6368" y="9194"/>
                    <a:pt x="6336" y="8991"/>
                  </a:cubicBezTo>
                  <a:cubicBezTo>
                    <a:pt x="6230" y="8171"/>
                    <a:pt x="6070" y="7352"/>
                    <a:pt x="5878" y="6553"/>
                  </a:cubicBezTo>
                  <a:cubicBezTo>
                    <a:pt x="5687" y="5754"/>
                    <a:pt x="5474" y="4956"/>
                    <a:pt x="5250" y="4157"/>
                  </a:cubicBezTo>
                  <a:lnTo>
                    <a:pt x="5090" y="3550"/>
                  </a:lnTo>
                  <a:cubicBezTo>
                    <a:pt x="5037" y="3358"/>
                    <a:pt x="4984" y="3156"/>
                    <a:pt x="4920" y="2954"/>
                  </a:cubicBezTo>
                  <a:cubicBezTo>
                    <a:pt x="4803" y="2549"/>
                    <a:pt x="4633" y="2155"/>
                    <a:pt x="4409" y="1804"/>
                  </a:cubicBezTo>
                  <a:cubicBezTo>
                    <a:pt x="4185" y="1442"/>
                    <a:pt x="3898" y="1122"/>
                    <a:pt x="3568" y="856"/>
                  </a:cubicBezTo>
                  <a:cubicBezTo>
                    <a:pt x="3238" y="600"/>
                    <a:pt x="2865" y="398"/>
                    <a:pt x="2460" y="260"/>
                  </a:cubicBezTo>
                  <a:cubicBezTo>
                    <a:pt x="2066" y="121"/>
                    <a:pt x="1662" y="36"/>
                    <a:pt x="1246" y="15"/>
                  </a:cubicBezTo>
                  <a:cubicBezTo>
                    <a:pt x="1122" y="5"/>
                    <a:pt x="997" y="0"/>
                    <a:pt x="872" y="0"/>
                  </a:cubicBezTo>
                  <a:close/>
                </a:path>
              </a:pathLst>
            </a:custGeom>
            <a:solidFill>
              <a:srgbClr val="1D161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4" name="Google Shape;64;p1"/>
            <p:cNvSpPr/>
            <p:nvPr/>
          </p:nvSpPr>
          <p:spPr>
            <a:xfrm>
              <a:off x="876200" y="2267050"/>
              <a:ext cx="208475" cy="370275"/>
            </a:xfrm>
            <a:custGeom>
              <a:avLst/>
              <a:gdLst/>
              <a:ahLst/>
              <a:cxnLst/>
              <a:rect l="l" t="t" r="r" b="b"/>
              <a:pathLst>
                <a:path w="8339" h="14811" extrusionOk="0">
                  <a:moveTo>
                    <a:pt x="7239" y="1"/>
                  </a:moveTo>
                  <a:cubicBezTo>
                    <a:pt x="6162" y="1"/>
                    <a:pt x="3614" y="327"/>
                    <a:pt x="3005" y="3338"/>
                  </a:cubicBezTo>
                  <a:cubicBezTo>
                    <a:pt x="2364" y="6491"/>
                    <a:pt x="1" y="14811"/>
                    <a:pt x="4957" y="14811"/>
                  </a:cubicBezTo>
                  <a:cubicBezTo>
                    <a:pt x="5022" y="14811"/>
                    <a:pt x="5089" y="14809"/>
                    <a:pt x="5156" y="14806"/>
                  </a:cubicBezTo>
                  <a:cubicBezTo>
                    <a:pt x="6236" y="14760"/>
                    <a:pt x="6966" y="14729"/>
                    <a:pt x="7446" y="14709"/>
                  </a:cubicBezTo>
                  <a:lnTo>
                    <a:pt x="7446" y="14709"/>
                  </a:lnTo>
                  <a:lnTo>
                    <a:pt x="7446" y="14721"/>
                  </a:lnTo>
                  <a:cubicBezTo>
                    <a:pt x="7446" y="14721"/>
                    <a:pt x="8339" y="14679"/>
                    <a:pt x="8255" y="14679"/>
                  </a:cubicBezTo>
                  <a:cubicBezTo>
                    <a:pt x="8219" y="14679"/>
                    <a:pt x="8000" y="14687"/>
                    <a:pt x="7446" y="14709"/>
                  </a:cubicBezTo>
                  <a:lnTo>
                    <a:pt x="7446" y="14709"/>
                  </a:lnTo>
                  <a:lnTo>
                    <a:pt x="7723" y="26"/>
                  </a:lnTo>
                  <a:cubicBezTo>
                    <a:pt x="7723" y="26"/>
                    <a:pt x="7537" y="1"/>
                    <a:pt x="7239" y="1"/>
                  </a:cubicBezTo>
                  <a:close/>
                </a:path>
              </a:pathLst>
            </a:custGeom>
            <a:solidFill>
              <a:srgbClr val="1D161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5" name="Google Shape;65;p1"/>
            <p:cNvSpPr/>
            <p:nvPr/>
          </p:nvSpPr>
          <p:spPr>
            <a:xfrm>
              <a:off x="930075" y="2356125"/>
              <a:ext cx="146225" cy="276925"/>
            </a:xfrm>
            <a:custGeom>
              <a:avLst/>
              <a:gdLst/>
              <a:ahLst/>
              <a:cxnLst/>
              <a:rect l="l" t="t" r="r" b="b"/>
              <a:pathLst>
                <a:path w="5849" h="11077" extrusionOk="0">
                  <a:moveTo>
                    <a:pt x="5083" y="0"/>
                  </a:moveTo>
                  <a:cubicBezTo>
                    <a:pt x="4323" y="0"/>
                    <a:pt x="2539" y="247"/>
                    <a:pt x="2107" y="2501"/>
                  </a:cubicBezTo>
                  <a:cubicBezTo>
                    <a:pt x="1665" y="4865"/>
                    <a:pt x="0" y="11076"/>
                    <a:pt x="3476" y="11076"/>
                  </a:cubicBezTo>
                  <a:cubicBezTo>
                    <a:pt x="3523" y="11076"/>
                    <a:pt x="3570" y="11075"/>
                    <a:pt x="3619" y="11073"/>
                  </a:cubicBezTo>
                  <a:cubicBezTo>
                    <a:pt x="4383" y="11040"/>
                    <a:pt x="4899" y="11017"/>
                    <a:pt x="5238" y="11003"/>
                  </a:cubicBezTo>
                  <a:lnTo>
                    <a:pt x="5238" y="11003"/>
                  </a:lnTo>
                  <a:lnTo>
                    <a:pt x="5237" y="11009"/>
                  </a:lnTo>
                  <a:cubicBezTo>
                    <a:pt x="5237" y="11009"/>
                    <a:pt x="5849" y="10980"/>
                    <a:pt x="5809" y="10980"/>
                  </a:cubicBezTo>
                  <a:cubicBezTo>
                    <a:pt x="5790" y="10980"/>
                    <a:pt x="5639" y="10986"/>
                    <a:pt x="5238" y="11003"/>
                  </a:cubicBezTo>
                  <a:lnTo>
                    <a:pt x="5238" y="11003"/>
                  </a:lnTo>
                  <a:lnTo>
                    <a:pt x="5429" y="20"/>
                  </a:lnTo>
                  <a:cubicBezTo>
                    <a:pt x="5429" y="20"/>
                    <a:pt x="5296" y="0"/>
                    <a:pt x="5083" y="0"/>
                  </a:cubicBezTo>
                  <a:close/>
                </a:path>
              </a:pathLst>
            </a:custGeom>
            <a:solidFill>
              <a:srgbClr val="1D161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6" name="Google Shape;66;p1"/>
            <p:cNvSpPr/>
            <p:nvPr/>
          </p:nvSpPr>
          <p:spPr>
            <a:xfrm>
              <a:off x="1066200" y="2356125"/>
              <a:ext cx="146250" cy="276925"/>
            </a:xfrm>
            <a:custGeom>
              <a:avLst/>
              <a:gdLst/>
              <a:ahLst/>
              <a:cxnLst/>
              <a:rect l="l" t="t" r="r" b="b"/>
              <a:pathLst>
                <a:path w="5850" h="11077" extrusionOk="0">
                  <a:moveTo>
                    <a:pt x="767" y="0"/>
                  </a:moveTo>
                  <a:cubicBezTo>
                    <a:pt x="554" y="0"/>
                    <a:pt x="421" y="20"/>
                    <a:pt x="421" y="20"/>
                  </a:cubicBezTo>
                  <a:lnTo>
                    <a:pt x="612" y="11003"/>
                  </a:lnTo>
                  <a:lnTo>
                    <a:pt x="612" y="11003"/>
                  </a:lnTo>
                  <a:cubicBezTo>
                    <a:pt x="209" y="10986"/>
                    <a:pt x="57" y="10980"/>
                    <a:pt x="40" y="10980"/>
                  </a:cubicBezTo>
                  <a:cubicBezTo>
                    <a:pt x="1" y="10980"/>
                    <a:pt x="612" y="11009"/>
                    <a:pt x="612" y="11009"/>
                  </a:cubicBezTo>
                  <a:lnTo>
                    <a:pt x="612" y="11003"/>
                  </a:lnTo>
                  <a:lnTo>
                    <a:pt x="612" y="11003"/>
                  </a:lnTo>
                  <a:cubicBezTo>
                    <a:pt x="949" y="11018"/>
                    <a:pt x="1463" y="11040"/>
                    <a:pt x="2220" y="11073"/>
                  </a:cubicBezTo>
                  <a:cubicBezTo>
                    <a:pt x="2269" y="11075"/>
                    <a:pt x="2317" y="11076"/>
                    <a:pt x="2363" y="11076"/>
                  </a:cubicBezTo>
                  <a:cubicBezTo>
                    <a:pt x="5849" y="11076"/>
                    <a:pt x="4184" y="4865"/>
                    <a:pt x="3733" y="2501"/>
                  </a:cubicBezTo>
                  <a:cubicBezTo>
                    <a:pt x="3308" y="247"/>
                    <a:pt x="1527" y="0"/>
                    <a:pt x="767" y="0"/>
                  </a:cubicBezTo>
                  <a:close/>
                </a:path>
              </a:pathLst>
            </a:custGeom>
            <a:solidFill>
              <a:srgbClr val="1D161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" name="Google Shape;67;p1"/>
            <p:cNvSpPr/>
            <p:nvPr/>
          </p:nvSpPr>
          <p:spPr>
            <a:xfrm>
              <a:off x="914850" y="2271325"/>
              <a:ext cx="158675" cy="366200"/>
            </a:xfrm>
            <a:custGeom>
              <a:avLst/>
              <a:gdLst/>
              <a:ahLst/>
              <a:cxnLst/>
              <a:rect l="l" t="t" r="r" b="b"/>
              <a:pathLst>
                <a:path w="6347" h="14648" extrusionOk="0">
                  <a:moveTo>
                    <a:pt x="5483" y="0"/>
                  </a:moveTo>
                  <a:cubicBezTo>
                    <a:pt x="5360" y="0"/>
                    <a:pt x="5236" y="5"/>
                    <a:pt x="5112" y="15"/>
                  </a:cubicBezTo>
                  <a:cubicBezTo>
                    <a:pt x="4696" y="36"/>
                    <a:pt x="4292" y="121"/>
                    <a:pt x="3898" y="260"/>
                  </a:cubicBezTo>
                  <a:cubicBezTo>
                    <a:pt x="3099" y="547"/>
                    <a:pt x="2428" y="1101"/>
                    <a:pt x="2002" y="1836"/>
                  </a:cubicBezTo>
                  <a:cubicBezTo>
                    <a:pt x="1779" y="2198"/>
                    <a:pt x="1619" y="2581"/>
                    <a:pt x="1502" y="2986"/>
                  </a:cubicBezTo>
                  <a:lnTo>
                    <a:pt x="1182" y="4178"/>
                  </a:lnTo>
                  <a:cubicBezTo>
                    <a:pt x="969" y="4956"/>
                    <a:pt x="746" y="5754"/>
                    <a:pt x="575" y="6553"/>
                  </a:cubicBezTo>
                  <a:cubicBezTo>
                    <a:pt x="394" y="7362"/>
                    <a:pt x="235" y="8171"/>
                    <a:pt x="128" y="8981"/>
                  </a:cubicBezTo>
                  <a:cubicBezTo>
                    <a:pt x="107" y="9194"/>
                    <a:pt x="75" y="9396"/>
                    <a:pt x="64" y="9598"/>
                  </a:cubicBezTo>
                  <a:cubicBezTo>
                    <a:pt x="54" y="9811"/>
                    <a:pt x="22" y="10014"/>
                    <a:pt x="22" y="10216"/>
                  </a:cubicBezTo>
                  <a:cubicBezTo>
                    <a:pt x="0" y="10631"/>
                    <a:pt x="11" y="11047"/>
                    <a:pt x="54" y="11462"/>
                  </a:cubicBezTo>
                  <a:cubicBezTo>
                    <a:pt x="85" y="11877"/>
                    <a:pt x="160" y="12282"/>
                    <a:pt x="288" y="12687"/>
                  </a:cubicBezTo>
                  <a:cubicBezTo>
                    <a:pt x="416" y="13081"/>
                    <a:pt x="618" y="13453"/>
                    <a:pt x="884" y="13783"/>
                  </a:cubicBezTo>
                  <a:cubicBezTo>
                    <a:pt x="1161" y="14092"/>
                    <a:pt x="1523" y="14337"/>
                    <a:pt x="1917" y="14475"/>
                  </a:cubicBezTo>
                  <a:cubicBezTo>
                    <a:pt x="2283" y="14584"/>
                    <a:pt x="2657" y="14647"/>
                    <a:pt x="3041" y="14647"/>
                  </a:cubicBezTo>
                  <a:cubicBezTo>
                    <a:pt x="3071" y="14647"/>
                    <a:pt x="3101" y="14647"/>
                    <a:pt x="3131" y="14646"/>
                  </a:cubicBezTo>
                  <a:lnTo>
                    <a:pt x="2833" y="14614"/>
                  </a:lnTo>
                  <a:lnTo>
                    <a:pt x="2673" y="14603"/>
                  </a:lnTo>
                  <a:lnTo>
                    <a:pt x="2524" y="14571"/>
                  </a:lnTo>
                  <a:cubicBezTo>
                    <a:pt x="2428" y="14550"/>
                    <a:pt x="2322" y="14539"/>
                    <a:pt x="2226" y="14507"/>
                  </a:cubicBezTo>
                  <a:lnTo>
                    <a:pt x="1938" y="14401"/>
                  </a:lnTo>
                  <a:cubicBezTo>
                    <a:pt x="1566" y="14252"/>
                    <a:pt x="1236" y="14007"/>
                    <a:pt x="991" y="13698"/>
                  </a:cubicBezTo>
                  <a:cubicBezTo>
                    <a:pt x="746" y="13379"/>
                    <a:pt x="565" y="13017"/>
                    <a:pt x="458" y="12633"/>
                  </a:cubicBezTo>
                  <a:cubicBezTo>
                    <a:pt x="352" y="12239"/>
                    <a:pt x="288" y="11845"/>
                    <a:pt x="256" y="11441"/>
                  </a:cubicBezTo>
                  <a:cubicBezTo>
                    <a:pt x="224" y="10631"/>
                    <a:pt x="266" y="9822"/>
                    <a:pt x="384" y="9013"/>
                  </a:cubicBezTo>
                  <a:cubicBezTo>
                    <a:pt x="501" y="8214"/>
                    <a:pt x="660" y="7415"/>
                    <a:pt x="842" y="6617"/>
                  </a:cubicBezTo>
                  <a:cubicBezTo>
                    <a:pt x="1012" y="5829"/>
                    <a:pt x="1225" y="5030"/>
                    <a:pt x="1427" y="4242"/>
                  </a:cubicBezTo>
                  <a:lnTo>
                    <a:pt x="1736" y="3049"/>
                  </a:lnTo>
                  <a:cubicBezTo>
                    <a:pt x="1832" y="2666"/>
                    <a:pt x="1981" y="2293"/>
                    <a:pt x="2183" y="1942"/>
                  </a:cubicBezTo>
                  <a:cubicBezTo>
                    <a:pt x="2577" y="1239"/>
                    <a:pt x="3195" y="696"/>
                    <a:pt x="3951" y="387"/>
                  </a:cubicBezTo>
                  <a:cubicBezTo>
                    <a:pt x="4527" y="160"/>
                    <a:pt x="5140" y="44"/>
                    <a:pt x="5762" y="44"/>
                  </a:cubicBezTo>
                  <a:cubicBezTo>
                    <a:pt x="5956" y="44"/>
                    <a:pt x="6152" y="56"/>
                    <a:pt x="6347" y="78"/>
                  </a:cubicBezTo>
                  <a:cubicBezTo>
                    <a:pt x="6056" y="26"/>
                    <a:pt x="5771" y="0"/>
                    <a:pt x="5483" y="0"/>
                  </a:cubicBezTo>
                  <a:close/>
                </a:path>
              </a:pathLst>
            </a:custGeom>
            <a:solidFill>
              <a:srgbClr val="14111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" name="Google Shape;68;p1"/>
            <p:cNvSpPr/>
            <p:nvPr/>
          </p:nvSpPr>
          <p:spPr>
            <a:xfrm>
              <a:off x="813950" y="2528575"/>
              <a:ext cx="504500" cy="279550"/>
            </a:xfrm>
            <a:custGeom>
              <a:avLst/>
              <a:gdLst/>
              <a:ahLst/>
              <a:cxnLst/>
              <a:rect l="l" t="t" r="r" b="b"/>
              <a:pathLst>
                <a:path w="20180" h="11182" extrusionOk="0">
                  <a:moveTo>
                    <a:pt x="8306" y="1"/>
                  </a:moveTo>
                  <a:cubicBezTo>
                    <a:pt x="8306" y="1"/>
                    <a:pt x="8658" y="2620"/>
                    <a:pt x="7572" y="3419"/>
                  </a:cubicBezTo>
                  <a:cubicBezTo>
                    <a:pt x="6720" y="4026"/>
                    <a:pt x="1875" y="5048"/>
                    <a:pt x="1087" y="7178"/>
                  </a:cubicBezTo>
                  <a:cubicBezTo>
                    <a:pt x="607" y="8477"/>
                    <a:pt x="235" y="9819"/>
                    <a:pt x="0" y="11182"/>
                  </a:cubicBezTo>
                  <a:lnTo>
                    <a:pt x="20180" y="11182"/>
                  </a:lnTo>
                  <a:cubicBezTo>
                    <a:pt x="19935" y="9819"/>
                    <a:pt x="19573" y="8477"/>
                    <a:pt x="19094" y="7178"/>
                  </a:cubicBezTo>
                  <a:cubicBezTo>
                    <a:pt x="18306" y="5048"/>
                    <a:pt x="13460" y="4026"/>
                    <a:pt x="12609" y="3419"/>
                  </a:cubicBezTo>
                  <a:cubicBezTo>
                    <a:pt x="11522" y="2620"/>
                    <a:pt x="11874" y="1"/>
                    <a:pt x="11874" y="1"/>
                  </a:cubicBezTo>
                  <a:lnTo>
                    <a:pt x="11874" y="1"/>
                  </a:lnTo>
                  <a:lnTo>
                    <a:pt x="10085" y="43"/>
                  </a:lnTo>
                  <a:lnTo>
                    <a:pt x="8306" y="1"/>
                  </a:lnTo>
                  <a:close/>
                </a:path>
              </a:pathLst>
            </a:custGeom>
            <a:solidFill>
              <a:srgbClr val="FCE2D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" name="Google Shape;69;p1"/>
            <p:cNvSpPr/>
            <p:nvPr/>
          </p:nvSpPr>
          <p:spPr>
            <a:xfrm>
              <a:off x="1021600" y="2528575"/>
              <a:ext cx="97450" cy="73225"/>
            </a:xfrm>
            <a:custGeom>
              <a:avLst/>
              <a:gdLst/>
              <a:ahLst/>
              <a:cxnLst/>
              <a:rect l="l" t="t" r="r" b="b"/>
              <a:pathLst>
                <a:path w="3898" h="2929" extrusionOk="0">
                  <a:moveTo>
                    <a:pt x="0" y="1"/>
                  </a:moveTo>
                  <a:lnTo>
                    <a:pt x="0" y="1"/>
                  </a:lnTo>
                  <a:cubicBezTo>
                    <a:pt x="54" y="405"/>
                    <a:pt x="64" y="810"/>
                    <a:pt x="54" y="1225"/>
                  </a:cubicBezTo>
                  <a:cubicBezTo>
                    <a:pt x="490" y="1619"/>
                    <a:pt x="980" y="1971"/>
                    <a:pt x="1502" y="2258"/>
                  </a:cubicBezTo>
                  <a:cubicBezTo>
                    <a:pt x="2226" y="2673"/>
                    <a:pt x="3057" y="2844"/>
                    <a:pt x="3898" y="2929"/>
                  </a:cubicBezTo>
                  <a:cubicBezTo>
                    <a:pt x="3323" y="1864"/>
                    <a:pt x="3568" y="1"/>
                    <a:pt x="3568" y="1"/>
                  </a:cubicBezTo>
                  <a:lnTo>
                    <a:pt x="3568" y="1"/>
                  </a:lnTo>
                  <a:lnTo>
                    <a:pt x="1789" y="43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9CB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" name="Google Shape;70;p1"/>
            <p:cNvSpPr/>
            <p:nvPr/>
          </p:nvSpPr>
          <p:spPr>
            <a:xfrm>
              <a:off x="882625" y="2657425"/>
              <a:ext cx="364475" cy="150700"/>
            </a:xfrm>
            <a:custGeom>
              <a:avLst/>
              <a:gdLst/>
              <a:ahLst/>
              <a:cxnLst/>
              <a:rect l="l" t="t" r="r" b="b"/>
              <a:pathLst>
                <a:path w="14579" h="6028" extrusionOk="0">
                  <a:moveTo>
                    <a:pt x="405" y="1"/>
                  </a:moveTo>
                  <a:cubicBezTo>
                    <a:pt x="267" y="75"/>
                    <a:pt x="129" y="150"/>
                    <a:pt x="1" y="224"/>
                  </a:cubicBezTo>
                  <a:cubicBezTo>
                    <a:pt x="405" y="1278"/>
                    <a:pt x="618" y="2407"/>
                    <a:pt x="608" y="3547"/>
                  </a:cubicBezTo>
                  <a:cubicBezTo>
                    <a:pt x="608" y="4377"/>
                    <a:pt x="501" y="5218"/>
                    <a:pt x="278" y="6028"/>
                  </a:cubicBezTo>
                  <a:lnTo>
                    <a:pt x="14270" y="6028"/>
                  </a:lnTo>
                  <a:cubicBezTo>
                    <a:pt x="14057" y="5229"/>
                    <a:pt x="13951" y="4409"/>
                    <a:pt x="13961" y="3589"/>
                  </a:cubicBezTo>
                  <a:cubicBezTo>
                    <a:pt x="13940" y="2450"/>
                    <a:pt x="14153" y="1310"/>
                    <a:pt x="14579" y="245"/>
                  </a:cubicBezTo>
                  <a:cubicBezTo>
                    <a:pt x="14430" y="160"/>
                    <a:pt x="14281" y="86"/>
                    <a:pt x="14132" y="1"/>
                  </a:cubicBezTo>
                  <a:cubicBezTo>
                    <a:pt x="13163" y="1566"/>
                    <a:pt x="10458" y="2695"/>
                    <a:pt x="7263" y="2695"/>
                  </a:cubicBezTo>
                  <a:cubicBezTo>
                    <a:pt x="4079" y="2695"/>
                    <a:pt x="1374" y="1566"/>
                    <a:pt x="40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1" name="Google Shape;71;p1"/>
            <p:cNvSpPr/>
            <p:nvPr/>
          </p:nvSpPr>
          <p:spPr>
            <a:xfrm>
              <a:off x="958500" y="2622550"/>
              <a:ext cx="15725" cy="15725"/>
            </a:xfrm>
            <a:custGeom>
              <a:avLst/>
              <a:gdLst/>
              <a:ahLst/>
              <a:cxnLst/>
              <a:rect l="l" t="t" r="r" b="b"/>
              <a:pathLst>
                <a:path w="629" h="629" extrusionOk="0">
                  <a:moveTo>
                    <a:pt x="320" y="1"/>
                  </a:moveTo>
                  <a:cubicBezTo>
                    <a:pt x="139" y="1"/>
                    <a:pt x="1" y="139"/>
                    <a:pt x="1" y="320"/>
                  </a:cubicBezTo>
                  <a:cubicBezTo>
                    <a:pt x="1" y="490"/>
                    <a:pt x="139" y="629"/>
                    <a:pt x="320" y="629"/>
                  </a:cubicBezTo>
                  <a:cubicBezTo>
                    <a:pt x="491" y="629"/>
                    <a:pt x="629" y="490"/>
                    <a:pt x="629" y="320"/>
                  </a:cubicBezTo>
                  <a:cubicBezTo>
                    <a:pt x="629" y="139"/>
                    <a:pt x="491" y="1"/>
                    <a:pt x="32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2" name="Google Shape;72;p1"/>
            <p:cNvSpPr/>
            <p:nvPr/>
          </p:nvSpPr>
          <p:spPr>
            <a:xfrm>
              <a:off x="1135000" y="2614825"/>
              <a:ext cx="15750" cy="16000"/>
            </a:xfrm>
            <a:custGeom>
              <a:avLst/>
              <a:gdLst/>
              <a:ahLst/>
              <a:cxnLst/>
              <a:rect l="l" t="t" r="r" b="b"/>
              <a:pathLst>
                <a:path w="630" h="640" extrusionOk="0">
                  <a:moveTo>
                    <a:pt x="310" y="1"/>
                  </a:moveTo>
                  <a:cubicBezTo>
                    <a:pt x="139" y="1"/>
                    <a:pt x="1" y="150"/>
                    <a:pt x="1" y="320"/>
                  </a:cubicBezTo>
                  <a:cubicBezTo>
                    <a:pt x="1" y="491"/>
                    <a:pt x="139" y="640"/>
                    <a:pt x="310" y="640"/>
                  </a:cubicBezTo>
                  <a:cubicBezTo>
                    <a:pt x="491" y="640"/>
                    <a:pt x="629" y="491"/>
                    <a:pt x="629" y="320"/>
                  </a:cubicBezTo>
                  <a:cubicBezTo>
                    <a:pt x="629" y="150"/>
                    <a:pt x="491" y="1"/>
                    <a:pt x="3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3" name="Google Shape;73;p1"/>
            <p:cNvSpPr/>
            <p:nvPr/>
          </p:nvSpPr>
          <p:spPr>
            <a:xfrm>
              <a:off x="1124100" y="2632675"/>
              <a:ext cx="15725" cy="15725"/>
            </a:xfrm>
            <a:custGeom>
              <a:avLst/>
              <a:gdLst/>
              <a:ahLst/>
              <a:cxnLst/>
              <a:rect l="l" t="t" r="r" b="b"/>
              <a:pathLst>
                <a:path w="629" h="629" extrusionOk="0">
                  <a:moveTo>
                    <a:pt x="309" y="0"/>
                  </a:moveTo>
                  <a:cubicBezTo>
                    <a:pt x="139" y="0"/>
                    <a:pt x="0" y="149"/>
                    <a:pt x="0" y="320"/>
                  </a:cubicBezTo>
                  <a:cubicBezTo>
                    <a:pt x="0" y="490"/>
                    <a:pt x="139" y="628"/>
                    <a:pt x="309" y="628"/>
                  </a:cubicBezTo>
                  <a:cubicBezTo>
                    <a:pt x="479" y="628"/>
                    <a:pt x="629" y="490"/>
                    <a:pt x="629" y="320"/>
                  </a:cubicBezTo>
                  <a:cubicBezTo>
                    <a:pt x="629" y="149"/>
                    <a:pt x="479" y="0"/>
                    <a:pt x="30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4" name="Google Shape;74;p1"/>
            <p:cNvSpPr/>
            <p:nvPr/>
          </p:nvSpPr>
          <p:spPr>
            <a:xfrm>
              <a:off x="1110525" y="2647050"/>
              <a:ext cx="15725" cy="15725"/>
            </a:xfrm>
            <a:custGeom>
              <a:avLst/>
              <a:gdLst/>
              <a:ahLst/>
              <a:cxnLst/>
              <a:rect l="l" t="t" r="r" b="b"/>
              <a:pathLst>
                <a:path w="629" h="629" extrusionOk="0">
                  <a:moveTo>
                    <a:pt x="320" y="0"/>
                  </a:moveTo>
                  <a:cubicBezTo>
                    <a:pt x="139" y="0"/>
                    <a:pt x="0" y="139"/>
                    <a:pt x="0" y="320"/>
                  </a:cubicBezTo>
                  <a:cubicBezTo>
                    <a:pt x="0" y="490"/>
                    <a:pt x="139" y="629"/>
                    <a:pt x="320" y="629"/>
                  </a:cubicBezTo>
                  <a:cubicBezTo>
                    <a:pt x="490" y="629"/>
                    <a:pt x="628" y="490"/>
                    <a:pt x="628" y="320"/>
                  </a:cubicBezTo>
                  <a:cubicBezTo>
                    <a:pt x="628" y="139"/>
                    <a:pt x="490" y="0"/>
                    <a:pt x="32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5" name="Google Shape;75;p1"/>
            <p:cNvSpPr/>
            <p:nvPr/>
          </p:nvSpPr>
          <p:spPr>
            <a:xfrm>
              <a:off x="1092675" y="2660350"/>
              <a:ext cx="16000" cy="15725"/>
            </a:xfrm>
            <a:custGeom>
              <a:avLst/>
              <a:gdLst/>
              <a:ahLst/>
              <a:cxnLst/>
              <a:rect l="l" t="t" r="r" b="b"/>
              <a:pathLst>
                <a:path w="640" h="629" extrusionOk="0">
                  <a:moveTo>
                    <a:pt x="320" y="1"/>
                  </a:moveTo>
                  <a:cubicBezTo>
                    <a:pt x="150" y="1"/>
                    <a:pt x="1" y="139"/>
                    <a:pt x="1" y="320"/>
                  </a:cubicBezTo>
                  <a:cubicBezTo>
                    <a:pt x="1" y="491"/>
                    <a:pt x="150" y="629"/>
                    <a:pt x="320" y="629"/>
                  </a:cubicBezTo>
                  <a:cubicBezTo>
                    <a:pt x="491" y="629"/>
                    <a:pt x="640" y="491"/>
                    <a:pt x="640" y="320"/>
                  </a:cubicBezTo>
                  <a:cubicBezTo>
                    <a:pt x="640" y="139"/>
                    <a:pt x="491" y="1"/>
                    <a:pt x="32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6" name="Google Shape;76;p1"/>
            <p:cNvSpPr/>
            <p:nvPr/>
          </p:nvSpPr>
          <p:spPr>
            <a:xfrm>
              <a:off x="1073775" y="2669150"/>
              <a:ext cx="16000" cy="15975"/>
            </a:xfrm>
            <a:custGeom>
              <a:avLst/>
              <a:gdLst/>
              <a:ahLst/>
              <a:cxnLst/>
              <a:rect l="l" t="t" r="r" b="b"/>
              <a:pathLst>
                <a:path w="640" h="639" extrusionOk="0">
                  <a:moveTo>
                    <a:pt x="320" y="0"/>
                  </a:moveTo>
                  <a:cubicBezTo>
                    <a:pt x="150" y="0"/>
                    <a:pt x="1" y="139"/>
                    <a:pt x="1" y="320"/>
                  </a:cubicBezTo>
                  <a:cubicBezTo>
                    <a:pt x="1" y="490"/>
                    <a:pt x="150" y="639"/>
                    <a:pt x="320" y="639"/>
                  </a:cubicBezTo>
                  <a:cubicBezTo>
                    <a:pt x="501" y="639"/>
                    <a:pt x="640" y="490"/>
                    <a:pt x="640" y="320"/>
                  </a:cubicBezTo>
                  <a:cubicBezTo>
                    <a:pt x="640" y="139"/>
                    <a:pt x="501" y="0"/>
                    <a:pt x="32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7" name="Google Shape;77;p1"/>
            <p:cNvSpPr/>
            <p:nvPr/>
          </p:nvSpPr>
          <p:spPr>
            <a:xfrm>
              <a:off x="1052750" y="2671525"/>
              <a:ext cx="16000" cy="15750"/>
            </a:xfrm>
            <a:custGeom>
              <a:avLst/>
              <a:gdLst/>
              <a:ahLst/>
              <a:cxnLst/>
              <a:rect l="l" t="t" r="r" b="b"/>
              <a:pathLst>
                <a:path w="640" h="630" extrusionOk="0">
                  <a:moveTo>
                    <a:pt x="320" y="1"/>
                  </a:moveTo>
                  <a:cubicBezTo>
                    <a:pt x="149" y="1"/>
                    <a:pt x="0" y="139"/>
                    <a:pt x="0" y="320"/>
                  </a:cubicBezTo>
                  <a:cubicBezTo>
                    <a:pt x="0" y="491"/>
                    <a:pt x="149" y="629"/>
                    <a:pt x="320" y="629"/>
                  </a:cubicBezTo>
                  <a:cubicBezTo>
                    <a:pt x="490" y="629"/>
                    <a:pt x="639" y="491"/>
                    <a:pt x="639" y="320"/>
                  </a:cubicBezTo>
                  <a:cubicBezTo>
                    <a:pt x="639" y="139"/>
                    <a:pt x="490" y="1"/>
                    <a:pt x="32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8" name="Google Shape;78;p1"/>
            <p:cNvSpPr/>
            <p:nvPr/>
          </p:nvSpPr>
          <p:spPr>
            <a:xfrm>
              <a:off x="1031725" y="2668075"/>
              <a:ext cx="15725" cy="15725"/>
            </a:xfrm>
            <a:custGeom>
              <a:avLst/>
              <a:gdLst/>
              <a:ahLst/>
              <a:cxnLst/>
              <a:rect l="l" t="t" r="r" b="b"/>
              <a:pathLst>
                <a:path w="629" h="629" extrusionOk="0">
                  <a:moveTo>
                    <a:pt x="320" y="0"/>
                  </a:moveTo>
                  <a:cubicBezTo>
                    <a:pt x="139" y="0"/>
                    <a:pt x="0" y="139"/>
                    <a:pt x="0" y="320"/>
                  </a:cubicBezTo>
                  <a:cubicBezTo>
                    <a:pt x="0" y="490"/>
                    <a:pt x="139" y="629"/>
                    <a:pt x="320" y="629"/>
                  </a:cubicBezTo>
                  <a:cubicBezTo>
                    <a:pt x="490" y="629"/>
                    <a:pt x="628" y="490"/>
                    <a:pt x="628" y="320"/>
                  </a:cubicBezTo>
                  <a:cubicBezTo>
                    <a:pt x="628" y="139"/>
                    <a:pt x="490" y="0"/>
                    <a:pt x="32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9" name="Google Shape;79;p1"/>
            <p:cNvSpPr/>
            <p:nvPr/>
          </p:nvSpPr>
          <p:spPr>
            <a:xfrm>
              <a:off x="1009625" y="2662475"/>
              <a:ext cx="15725" cy="15750"/>
            </a:xfrm>
            <a:custGeom>
              <a:avLst/>
              <a:gdLst/>
              <a:ahLst/>
              <a:cxnLst/>
              <a:rect l="l" t="t" r="r" b="b"/>
              <a:pathLst>
                <a:path w="629" h="630" extrusionOk="0">
                  <a:moveTo>
                    <a:pt x="309" y="1"/>
                  </a:moveTo>
                  <a:cubicBezTo>
                    <a:pt x="139" y="1"/>
                    <a:pt x="0" y="139"/>
                    <a:pt x="0" y="320"/>
                  </a:cubicBezTo>
                  <a:cubicBezTo>
                    <a:pt x="0" y="491"/>
                    <a:pt x="139" y="629"/>
                    <a:pt x="309" y="629"/>
                  </a:cubicBezTo>
                  <a:cubicBezTo>
                    <a:pt x="490" y="629"/>
                    <a:pt x="629" y="491"/>
                    <a:pt x="629" y="320"/>
                  </a:cubicBezTo>
                  <a:cubicBezTo>
                    <a:pt x="629" y="139"/>
                    <a:pt x="490" y="1"/>
                    <a:pt x="30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0" name="Google Shape;80;p1"/>
            <p:cNvSpPr/>
            <p:nvPr/>
          </p:nvSpPr>
          <p:spPr>
            <a:xfrm>
              <a:off x="988575" y="2652625"/>
              <a:ext cx="15750" cy="15750"/>
            </a:xfrm>
            <a:custGeom>
              <a:avLst/>
              <a:gdLst/>
              <a:ahLst/>
              <a:cxnLst/>
              <a:rect l="l" t="t" r="r" b="b"/>
              <a:pathLst>
                <a:path w="630" h="630" extrusionOk="0">
                  <a:moveTo>
                    <a:pt x="310" y="1"/>
                  </a:moveTo>
                  <a:cubicBezTo>
                    <a:pt x="139" y="1"/>
                    <a:pt x="1" y="139"/>
                    <a:pt x="1" y="310"/>
                  </a:cubicBezTo>
                  <a:cubicBezTo>
                    <a:pt x="1" y="491"/>
                    <a:pt x="139" y="629"/>
                    <a:pt x="310" y="629"/>
                  </a:cubicBezTo>
                  <a:cubicBezTo>
                    <a:pt x="491" y="629"/>
                    <a:pt x="629" y="491"/>
                    <a:pt x="629" y="310"/>
                  </a:cubicBezTo>
                  <a:cubicBezTo>
                    <a:pt x="629" y="139"/>
                    <a:pt x="491" y="1"/>
                    <a:pt x="3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1" name="Google Shape;81;p1"/>
            <p:cNvSpPr/>
            <p:nvPr/>
          </p:nvSpPr>
          <p:spPr>
            <a:xfrm>
              <a:off x="971825" y="2638250"/>
              <a:ext cx="15725" cy="15750"/>
            </a:xfrm>
            <a:custGeom>
              <a:avLst/>
              <a:gdLst/>
              <a:ahLst/>
              <a:cxnLst/>
              <a:rect l="l" t="t" r="r" b="b"/>
              <a:pathLst>
                <a:path w="629" h="630" extrusionOk="0">
                  <a:moveTo>
                    <a:pt x="320" y="1"/>
                  </a:moveTo>
                  <a:cubicBezTo>
                    <a:pt x="139" y="1"/>
                    <a:pt x="0" y="139"/>
                    <a:pt x="0" y="320"/>
                  </a:cubicBezTo>
                  <a:cubicBezTo>
                    <a:pt x="0" y="491"/>
                    <a:pt x="139" y="629"/>
                    <a:pt x="320" y="629"/>
                  </a:cubicBezTo>
                  <a:cubicBezTo>
                    <a:pt x="490" y="629"/>
                    <a:pt x="628" y="491"/>
                    <a:pt x="628" y="320"/>
                  </a:cubicBezTo>
                  <a:cubicBezTo>
                    <a:pt x="628" y="139"/>
                    <a:pt x="490" y="1"/>
                    <a:pt x="32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2" name="Google Shape;82;p1"/>
            <p:cNvSpPr/>
            <p:nvPr/>
          </p:nvSpPr>
          <p:spPr>
            <a:xfrm>
              <a:off x="1133675" y="2408925"/>
              <a:ext cx="52475" cy="59875"/>
            </a:xfrm>
            <a:custGeom>
              <a:avLst/>
              <a:gdLst/>
              <a:ahLst/>
              <a:cxnLst/>
              <a:rect l="l" t="t" r="r" b="b"/>
              <a:pathLst>
                <a:path w="2099" h="2395" extrusionOk="0">
                  <a:moveTo>
                    <a:pt x="1078" y="0"/>
                  </a:moveTo>
                  <a:cubicBezTo>
                    <a:pt x="836" y="0"/>
                    <a:pt x="477" y="110"/>
                    <a:pt x="288" y="697"/>
                  </a:cubicBezTo>
                  <a:cubicBezTo>
                    <a:pt x="1" y="1603"/>
                    <a:pt x="277" y="2284"/>
                    <a:pt x="799" y="2369"/>
                  </a:cubicBezTo>
                  <a:cubicBezTo>
                    <a:pt x="858" y="2387"/>
                    <a:pt x="917" y="2395"/>
                    <a:pt x="977" y="2395"/>
                  </a:cubicBezTo>
                  <a:cubicBezTo>
                    <a:pt x="1430" y="2395"/>
                    <a:pt x="1867" y="1899"/>
                    <a:pt x="1971" y="1070"/>
                  </a:cubicBezTo>
                  <a:cubicBezTo>
                    <a:pt x="2098" y="144"/>
                    <a:pt x="1385" y="59"/>
                    <a:pt x="1321" y="37"/>
                  </a:cubicBezTo>
                  <a:cubicBezTo>
                    <a:pt x="1299" y="30"/>
                    <a:pt x="1205" y="0"/>
                    <a:pt x="1078" y="0"/>
                  </a:cubicBezTo>
                  <a:close/>
                </a:path>
              </a:pathLst>
            </a:custGeom>
            <a:solidFill>
              <a:srgbClr val="F9CB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3" name="Google Shape;83;p1"/>
            <p:cNvSpPr/>
            <p:nvPr/>
          </p:nvSpPr>
          <p:spPr>
            <a:xfrm>
              <a:off x="948400" y="2408925"/>
              <a:ext cx="52450" cy="59875"/>
            </a:xfrm>
            <a:custGeom>
              <a:avLst/>
              <a:gdLst/>
              <a:ahLst/>
              <a:cxnLst/>
              <a:rect l="l" t="t" r="r" b="b"/>
              <a:pathLst>
                <a:path w="2098" h="2395" extrusionOk="0">
                  <a:moveTo>
                    <a:pt x="1020" y="0"/>
                  </a:moveTo>
                  <a:cubicBezTo>
                    <a:pt x="894" y="0"/>
                    <a:pt x="799" y="30"/>
                    <a:pt x="777" y="37"/>
                  </a:cubicBezTo>
                  <a:cubicBezTo>
                    <a:pt x="713" y="59"/>
                    <a:pt x="0" y="144"/>
                    <a:pt x="128" y="1070"/>
                  </a:cubicBezTo>
                  <a:cubicBezTo>
                    <a:pt x="231" y="1899"/>
                    <a:pt x="668" y="2395"/>
                    <a:pt x="1122" y="2395"/>
                  </a:cubicBezTo>
                  <a:cubicBezTo>
                    <a:pt x="1181" y="2395"/>
                    <a:pt x="1240" y="2387"/>
                    <a:pt x="1299" y="2369"/>
                  </a:cubicBezTo>
                  <a:cubicBezTo>
                    <a:pt x="1832" y="2284"/>
                    <a:pt x="2098" y="1603"/>
                    <a:pt x="1810" y="697"/>
                  </a:cubicBezTo>
                  <a:cubicBezTo>
                    <a:pt x="1621" y="110"/>
                    <a:pt x="1262" y="0"/>
                    <a:pt x="1020" y="0"/>
                  </a:cubicBezTo>
                  <a:close/>
                </a:path>
              </a:pathLst>
            </a:custGeom>
            <a:solidFill>
              <a:srgbClr val="F9CB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4" name="Google Shape;84;p1"/>
            <p:cNvSpPr/>
            <p:nvPr/>
          </p:nvSpPr>
          <p:spPr>
            <a:xfrm>
              <a:off x="970175" y="2299400"/>
              <a:ext cx="197900" cy="251175"/>
            </a:xfrm>
            <a:custGeom>
              <a:avLst/>
              <a:gdLst/>
              <a:ahLst/>
              <a:cxnLst/>
              <a:rect l="l" t="t" r="r" b="b"/>
              <a:pathLst>
                <a:path w="7916" h="10047" extrusionOk="0">
                  <a:moveTo>
                    <a:pt x="3718" y="1"/>
                  </a:moveTo>
                  <a:cubicBezTo>
                    <a:pt x="2943" y="1"/>
                    <a:pt x="658" y="276"/>
                    <a:pt x="343" y="3673"/>
                  </a:cubicBezTo>
                  <a:cubicBezTo>
                    <a:pt x="1" y="7511"/>
                    <a:pt x="1649" y="10046"/>
                    <a:pt x="3783" y="10046"/>
                  </a:cubicBezTo>
                  <a:cubicBezTo>
                    <a:pt x="3839" y="10046"/>
                    <a:pt x="3896" y="10044"/>
                    <a:pt x="3953" y="10041"/>
                  </a:cubicBezTo>
                  <a:cubicBezTo>
                    <a:pt x="4010" y="10044"/>
                    <a:pt x="4067" y="10046"/>
                    <a:pt x="4123" y="10046"/>
                  </a:cubicBezTo>
                  <a:cubicBezTo>
                    <a:pt x="6257" y="10046"/>
                    <a:pt x="7916" y="7511"/>
                    <a:pt x="7563" y="3673"/>
                  </a:cubicBezTo>
                  <a:cubicBezTo>
                    <a:pt x="7257" y="276"/>
                    <a:pt x="4973" y="1"/>
                    <a:pt x="4192" y="1"/>
                  </a:cubicBezTo>
                  <a:cubicBezTo>
                    <a:pt x="4074" y="1"/>
                    <a:pt x="3991" y="7"/>
                    <a:pt x="3953" y="10"/>
                  </a:cubicBezTo>
                  <a:cubicBezTo>
                    <a:pt x="3917" y="7"/>
                    <a:pt x="3834" y="1"/>
                    <a:pt x="3718" y="1"/>
                  </a:cubicBezTo>
                  <a:close/>
                </a:path>
              </a:pathLst>
            </a:custGeom>
            <a:solidFill>
              <a:srgbClr val="FCE2D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5" name="Google Shape;85;p1"/>
            <p:cNvSpPr/>
            <p:nvPr/>
          </p:nvSpPr>
          <p:spPr>
            <a:xfrm>
              <a:off x="976350" y="2279900"/>
              <a:ext cx="187325" cy="118525"/>
            </a:xfrm>
            <a:custGeom>
              <a:avLst/>
              <a:gdLst/>
              <a:ahLst/>
              <a:cxnLst/>
              <a:rect l="l" t="t" r="r" b="b"/>
              <a:pathLst>
                <a:path w="7493" h="4741" extrusionOk="0">
                  <a:moveTo>
                    <a:pt x="4015" y="1248"/>
                  </a:moveTo>
                  <a:lnTo>
                    <a:pt x="4015" y="1248"/>
                  </a:lnTo>
                  <a:cubicBezTo>
                    <a:pt x="4047" y="1375"/>
                    <a:pt x="4079" y="1503"/>
                    <a:pt x="4100" y="1631"/>
                  </a:cubicBezTo>
                  <a:cubicBezTo>
                    <a:pt x="4047" y="1397"/>
                    <a:pt x="4015" y="1248"/>
                    <a:pt x="4015" y="1248"/>
                  </a:cubicBezTo>
                  <a:close/>
                  <a:moveTo>
                    <a:pt x="3837" y="1"/>
                  </a:moveTo>
                  <a:cubicBezTo>
                    <a:pt x="3729" y="1"/>
                    <a:pt x="3618" y="4"/>
                    <a:pt x="3504" y="12"/>
                  </a:cubicBezTo>
                  <a:cubicBezTo>
                    <a:pt x="3504" y="12"/>
                    <a:pt x="0" y="55"/>
                    <a:pt x="96" y="4442"/>
                  </a:cubicBezTo>
                  <a:cubicBezTo>
                    <a:pt x="96" y="4442"/>
                    <a:pt x="117" y="4485"/>
                    <a:pt x="724" y="4549"/>
                  </a:cubicBezTo>
                  <a:cubicBezTo>
                    <a:pt x="777" y="3782"/>
                    <a:pt x="1310" y="2525"/>
                    <a:pt x="1842" y="1897"/>
                  </a:cubicBezTo>
                  <a:lnTo>
                    <a:pt x="1842" y="1897"/>
                  </a:lnTo>
                  <a:cubicBezTo>
                    <a:pt x="1842" y="1897"/>
                    <a:pt x="1353" y="3452"/>
                    <a:pt x="1289" y="4591"/>
                  </a:cubicBezTo>
                  <a:cubicBezTo>
                    <a:pt x="2183" y="4687"/>
                    <a:pt x="3088" y="4740"/>
                    <a:pt x="3983" y="4740"/>
                  </a:cubicBezTo>
                  <a:cubicBezTo>
                    <a:pt x="4185" y="4048"/>
                    <a:pt x="4249" y="2568"/>
                    <a:pt x="4100" y="1631"/>
                  </a:cubicBezTo>
                  <a:lnTo>
                    <a:pt x="4100" y="1631"/>
                  </a:lnTo>
                  <a:cubicBezTo>
                    <a:pt x="4228" y="2302"/>
                    <a:pt x="4494" y="3676"/>
                    <a:pt x="4462" y="4740"/>
                  </a:cubicBezTo>
                  <a:cubicBezTo>
                    <a:pt x="5207" y="4730"/>
                    <a:pt x="5953" y="4666"/>
                    <a:pt x="6698" y="4549"/>
                  </a:cubicBezTo>
                  <a:cubicBezTo>
                    <a:pt x="6698" y="3963"/>
                    <a:pt x="6634" y="2888"/>
                    <a:pt x="6219" y="1940"/>
                  </a:cubicBezTo>
                  <a:lnTo>
                    <a:pt x="6219" y="1940"/>
                  </a:lnTo>
                  <a:cubicBezTo>
                    <a:pt x="6613" y="2738"/>
                    <a:pt x="6847" y="3612"/>
                    <a:pt x="6911" y="4506"/>
                  </a:cubicBezTo>
                  <a:cubicBezTo>
                    <a:pt x="7018" y="4485"/>
                    <a:pt x="7124" y="4453"/>
                    <a:pt x="7241" y="4432"/>
                  </a:cubicBezTo>
                  <a:cubicBezTo>
                    <a:pt x="7241" y="4432"/>
                    <a:pt x="7493" y="1"/>
                    <a:pt x="3837" y="1"/>
                  </a:cubicBezTo>
                  <a:close/>
                </a:path>
              </a:pathLst>
            </a:custGeom>
            <a:solidFill>
              <a:srgbClr val="1D161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6" name="Google Shape;86;p1"/>
            <p:cNvSpPr/>
            <p:nvPr/>
          </p:nvSpPr>
          <p:spPr>
            <a:xfrm>
              <a:off x="960900" y="2343325"/>
              <a:ext cx="26925" cy="139225"/>
            </a:xfrm>
            <a:custGeom>
              <a:avLst/>
              <a:gdLst/>
              <a:ahLst/>
              <a:cxnLst/>
              <a:rect l="l" t="t" r="r" b="b"/>
              <a:pathLst>
                <a:path w="1077" h="5569" extrusionOk="0">
                  <a:moveTo>
                    <a:pt x="221" y="0"/>
                  </a:moveTo>
                  <a:cubicBezTo>
                    <a:pt x="87" y="0"/>
                    <a:pt x="1" y="311"/>
                    <a:pt x="43" y="1245"/>
                  </a:cubicBezTo>
                  <a:cubicBezTo>
                    <a:pt x="182" y="4035"/>
                    <a:pt x="1076" y="5568"/>
                    <a:pt x="1076" y="5568"/>
                  </a:cubicBezTo>
                  <a:cubicBezTo>
                    <a:pt x="778" y="4141"/>
                    <a:pt x="735" y="2683"/>
                    <a:pt x="948" y="1245"/>
                  </a:cubicBezTo>
                  <a:cubicBezTo>
                    <a:pt x="948" y="1245"/>
                    <a:pt x="489" y="0"/>
                    <a:pt x="221" y="0"/>
                  </a:cubicBezTo>
                  <a:close/>
                </a:path>
              </a:pathLst>
            </a:custGeom>
            <a:solidFill>
              <a:srgbClr val="1D161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7" name="Google Shape;87;p1"/>
            <p:cNvSpPr/>
            <p:nvPr/>
          </p:nvSpPr>
          <p:spPr>
            <a:xfrm>
              <a:off x="1150450" y="2343325"/>
              <a:ext cx="27000" cy="139225"/>
            </a:xfrm>
            <a:custGeom>
              <a:avLst/>
              <a:gdLst/>
              <a:ahLst/>
              <a:cxnLst/>
              <a:rect l="l" t="t" r="r" b="b"/>
              <a:pathLst>
                <a:path w="1080" h="5569" extrusionOk="0">
                  <a:moveTo>
                    <a:pt x="863" y="0"/>
                  </a:moveTo>
                  <a:cubicBezTo>
                    <a:pt x="598" y="0"/>
                    <a:pt x="139" y="1245"/>
                    <a:pt x="139" y="1245"/>
                  </a:cubicBezTo>
                  <a:cubicBezTo>
                    <a:pt x="352" y="2683"/>
                    <a:pt x="299" y="4141"/>
                    <a:pt x="0" y="5568"/>
                  </a:cubicBezTo>
                  <a:cubicBezTo>
                    <a:pt x="0" y="5568"/>
                    <a:pt x="906" y="4035"/>
                    <a:pt x="1033" y="1245"/>
                  </a:cubicBezTo>
                  <a:cubicBezTo>
                    <a:pt x="1080" y="311"/>
                    <a:pt x="996" y="0"/>
                    <a:pt x="863" y="0"/>
                  </a:cubicBezTo>
                  <a:close/>
                </a:path>
              </a:pathLst>
            </a:custGeom>
            <a:solidFill>
              <a:srgbClr val="1D161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8" name="Google Shape;88;p1"/>
            <p:cNvSpPr/>
            <p:nvPr/>
          </p:nvSpPr>
          <p:spPr>
            <a:xfrm>
              <a:off x="998700" y="2306275"/>
              <a:ext cx="39175" cy="87350"/>
            </a:xfrm>
            <a:custGeom>
              <a:avLst/>
              <a:gdLst/>
              <a:ahLst/>
              <a:cxnLst/>
              <a:rect l="l" t="t" r="r" b="b"/>
              <a:pathLst>
                <a:path w="1567" h="3494" fill="none" extrusionOk="0">
                  <a:moveTo>
                    <a:pt x="1" y="3494"/>
                  </a:moveTo>
                  <a:cubicBezTo>
                    <a:pt x="1" y="3494"/>
                    <a:pt x="629" y="768"/>
                    <a:pt x="1566" y="1"/>
                  </a:cubicBezTo>
                </a:path>
              </a:pathLst>
            </a:custGeom>
            <a:noFill/>
            <a:ln w="9525" cap="flat" cmpd="sng">
              <a:solidFill>
                <a:srgbClr val="141111"/>
              </a:solidFill>
              <a:prstDash val="solid"/>
              <a:miter lim="106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9" name="Google Shape;89;p1"/>
            <p:cNvSpPr/>
            <p:nvPr/>
          </p:nvSpPr>
          <p:spPr>
            <a:xfrm>
              <a:off x="1078825" y="2320925"/>
              <a:ext cx="8825" cy="77775"/>
            </a:xfrm>
            <a:custGeom>
              <a:avLst/>
              <a:gdLst/>
              <a:ahLst/>
              <a:cxnLst/>
              <a:rect l="l" t="t" r="r" b="b"/>
              <a:pathLst>
                <a:path w="353" h="3111" fill="none" extrusionOk="0">
                  <a:moveTo>
                    <a:pt x="1" y="1"/>
                  </a:moveTo>
                  <a:cubicBezTo>
                    <a:pt x="1" y="1"/>
                    <a:pt x="352" y="2269"/>
                    <a:pt x="150" y="3110"/>
                  </a:cubicBezTo>
                </a:path>
              </a:pathLst>
            </a:custGeom>
            <a:noFill/>
            <a:ln w="9525" cap="flat" cmpd="sng">
              <a:solidFill>
                <a:srgbClr val="141111"/>
              </a:solidFill>
              <a:prstDash val="solid"/>
              <a:miter lim="106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0" name="Google Shape;90;p1"/>
            <p:cNvSpPr/>
            <p:nvPr/>
          </p:nvSpPr>
          <p:spPr>
            <a:xfrm>
              <a:off x="1062850" y="2424750"/>
              <a:ext cx="13350" cy="49275"/>
            </a:xfrm>
            <a:custGeom>
              <a:avLst/>
              <a:gdLst/>
              <a:ahLst/>
              <a:cxnLst/>
              <a:rect l="l" t="t" r="r" b="b"/>
              <a:pathLst>
                <a:path w="534" h="1971" extrusionOk="0">
                  <a:moveTo>
                    <a:pt x="235" y="1"/>
                  </a:moveTo>
                  <a:lnTo>
                    <a:pt x="235" y="1"/>
                  </a:lnTo>
                  <a:cubicBezTo>
                    <a:pt x="214" y="256"/>
                    <a:pt x="214" y="522"/>
                    <a:pt x="246" y="789"/>
                  </a:cubicBezTo>
                  <a:cubicBezTo>
                    <a:pt x="257" y="916"/>
                    <a:pt x="278" y="1044"/>
                    <a:pt x="289" y="1172"/>
                  </a:cubicBezTo>
                  <a:cubicBezTo>
                    <a:pt x="308" y="1286"/>
                    <a:pt x="335" y="1400"/>
                    <a:pt x="356" y="1514"/>
                  </a:cubicBezTo>
                  <a:lnTo>
                    <a:pt x="356" y="1514"/>
                  </a:lnTo>
                  <a:cubicBezTo>
                    <a:pt x="228" y="1663"/>
                    <a:pt x="110" y="1812"/>
                    <a:pt x="1" y="1971"/>
                  </a:cubicBezTo>
                  <a:cubicBezTo>
                    <a:pt x="171" y="1864"/>
                    <a:pt x="342" y="1747"/>
                    <a:pt x="501" y="1609"/>
                  </a:cubicBezTo>
                  <a:lnTo>
                    <a:pt x="533" y="1587"/>
                  </a:lnTo>
                  <a:lnTo>
                    <a:pt x="533" y="1534"/>
                  </a:lnTo>
                  <a:cubicBezTo>
                    <a:pt x="523" y="1417"/>
                    <a:pt x="512" y="1278"/>
                    <a:pt x="491" y="1151"/>
                  </a:cubicBezTo>
                  <a:cubicBezTo>
                    <a:pt x="480" y="1012"/>
                    <a:pt x="459" y="895"/>
                    <a:pt x="438" y="757"/>
                  </a:cubicBezTo>
                  <a:cubicBezTo>
                    <a:pt x="384" y="501"/>
                    <a:pt x="320" y="246"/>
                    <a:pt x="235" y="1"/>
                  </a:cubicBezTo>
                  <a:close/>
                </a:path>
              </a:pathLst>
            </a:custGeom>
            <a:solidFill>
              <a:srgbClr val="F9CB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1" name="Google Shape;91;p1"/>
            <p:cNvSpPr/>
            <p:nvPr/>
          </p:nvSpPr>
          <p:spPr>
            <a:xfrm>
              <a:off x="1037300" y="2488900"/>
              <a:ext cx="57275" cy="14000"/>
            </a:xfrm>
            <a:custGeom>
              <a:avLst/>
              <a:gdLst/>
              <a:ahLst/>
              <a:cxnLst/>
              <a:rect l="l" t="t" r="r" b="b"/>
              <a:pathLst>
                <a:path w="2291" h="560" extrusionOk="0">
                  <a:moveTo>
                    <a:pt x="1" y="1"/>
                  </a:moveTo>
                  <a:lnTo>
                    <a:pt x="1" y="1"/>
                  </a:lnTo>
                  <a:cubicBezTo>
                    <a:pt x="128" y="161"/>
                    <a:pt x="299" y="288"/>
                    <a:pt x="491" y="384"/>
                  </a:cubicBezTo>
                  <a:cubicBezTo>
                    <a:pt x="682" y="480"/>
                    <a:pt x="885" y="544"/>
                    <a:pt x="1098" y="555"/>
                  </a:cubicBezTo>
                  <a:cubicBezTo>
                    <a:pt x="1141" y="558"/>
                    <a:pt x="1184" y="559"/>
                    <a:pt x="1227" y="559"/>
                  </a:cubicBezTo>
                  <a:cubicBezTo>
                    <a:pt x="1609" y="559"/>
                    <a:pt x="1984" y="433"/>
                    <a:pt x="2290" y="203"/>
                  </a:cubicBezTo>
                  <a:lnTo>
                    <a:pt x="2290" y="203"/>
                  </a:lnTo>
                  <a:cubicBezTo>
                    <a:pt x="2088" y="256"/>
                    <a:pt x="1896" y="299"/>
                    <a:pt x="1694" y="331"/>
                  </a:cubicBezTo>
                  <a:cubicBezTo>
                    <a:pt x="1572" y="351"/>
                    <a:pt x="1451" y="359"/>
                    <a:pt x="1329" y="359"/>
                  </a:cubicBezTo>
                  <a:cubicBezTo>
                    <a:pt x="1259" y="359"/>
                    <a:pt x="1189" y="356"/>
                    <a:pt x="1119" y="352"/>
                  </a:cubicBezTo>
                  <a:cubicBezTo>
                    <a:pt x="927" y="342"/>
                    <a:pt x="735" y="299"/>
                    <a:pt x="544" y="246"/>
                  </a:cubicBezTo>
                  <a:cubicBezTo>
                    <a:pt x="363" y="171"/>
                    <a:pt x="171" y="97"/>
                    <a:pt x="1" y="1"/>
                  </a:cubicBezTo>
                  <a:close/>
                </a:path>
              </a:pathLst>
            </a:custGeom>
            <a:solidFill>
              <a:srgbClr val="F9CB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2" name="Google Shape;92;p1"/>
            <p:cNvSpPr/>
            <p:nvPr/>
          </p:nvSpPr>
          <p:spPr>
            <a:xfrm>
              <a:off x="1103050" y="2412775"/>
              <a:ext cx="12275" cy="26650"/>
            </a:xfrm>
            <a:custGeom>
              <a:avLst/>
              <a:gdLst/>
              <a:ahLst/>
              <a:cxnLst/>
              <a:rect l="l" t="t" r="r" b="b"/>
              <a:pathLst>
                <a:path w="491" h="1066" extrusionOk="0">
                  <a:moveTo>
                    <a:pt x="246" y="0"/>
                  </a:moveTo>
                  <a:cubicBezTo>
                    <a:pt x="107" y="0"/>
                    <a:pt x="1" y="245"/>
                    <a:pt x="1" y="533"/>
                  </a:cubicBezTo>
                  <a:cubicBezTo>
                    <a:pt x="1" y="831"/>
                    <a:pt x="118" y="1065"/>
                    <a:pt x="246" y="1065"/>
                  </a:cubicBezTo>
                  <a:cubicBezTo>
                    <a:pt x="384" y="1065"/>
                    <a:pt x="491" y="831"/>
                    <a:pt x="491" y="533"/>
                  </a:cubicBezTo>
                  <a:cubicBezTo>
                    <a:pt x="491" y="245"/>
                    <a:pt x="384" y="0"/>
                    <a:pt x="246" y="0"/>
                  </a:cubicBezTo>
                  <a:close/>
                </a:path>
              </a:pathLst>
            </a:custGeom>
            <a:solidFill>
              <a:srgbClr val="14111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3" name="Google Shape;93;p1"/>
            <p:cNvSpPr/>
            <p:nvPr/>
          </p:nvSpPr>
          <p:spPr>
            <a:xfrm>
              <a:off x="1019200" y="2412775"/>
              <a:ext cx="12275" cy="26650"/>
            </a:xfrm>
            <a:custGeom>
              <a:avLst/>
              <a:gdLst/>
              <a:ahLst/>
              <a:cxnLst/>
              <a:rect l="l" t="t" r="r" b="b"/>
              <a:pathLst>
                <a:path w="491" h="1066" extrusionOk="0">
                  <a:moveTo>
                    <a:pt x="246" y="0"/>
                  </a:moveTo>
                  <a:cubicBezTo>
                    <a:pt x="107" y="0"/>
                    <a:pt x="1" y="245"/>
                    <a:pt x="1" y="533"/>
                  </a:cubicBezTo>
                  <a:cubicBezTo>
                    <a:pt x="1" y="831"/>
                    <a:pt x="107" y="1065"/>
                    <a:pt x="246" y="1065"/>
                  </a:cubicBezTo>
                  <a:cubicBezTo>
                    <a:pt x="384" y="1065"/>
                    <a:pt x="490" y="831"/>
                    <a:pt x="490" y="533"/>
                  </a:cubicBezTo>
                  <a:cubicBezTo>
                    <a:pt x="490" y="245"/>
                    <a:pt x="384" y="0"/>
                    <a:pt x="246" y="0"/>
                  </a:cubicBezTo>
                  <a:close/>
                </a:path>
              </a:pathLst>
            </a:custGeom>
            <a:solidFill>
              <a:srgbClr val="14111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4" name="Google Shape;94;p1"/>
            <p:cNvSpPr/>
            <p:nvPr/>
          </p:nvSpPr>
          <p:spPr>
            <a:xfrm>
              <a:off x="1087875" y="2388700"/>
              <a:ext cx="42375" cy="15575"/>
            </a:xfrm>
            <a:custGeom>
              <a:avLst/>
              <a:gdLst/>
              <a:ahLst/>
              <a:cxnLst/>
              <a:rect l="l" t="t" r="r" b="b"/>
              <a:pathLst>
                <a:path w="1695" h="623" extrusionOk="0">
                  <a:moveTo>
                    <a:pt x="790" y="0"/>
                  </a:moveTo>
                  <a:cubicBezTo>
                    <a:pt x="627" y="0"/>
                    <a:pt x="468" y="53"/>
                    <a:pt x="331" y="143"/>
                  </a:cubicBezTo>
                  <a:cubicBezTo>
                    <a:pt x="257" y="197"/>
                    <a:pt x="182" y="261"/>
                    <a:pt x="129" y="335"/>
                  </a:cubicBezTo>
                  <a:cubicBezTo>
                    <a:pt x="76" y="399"/>
                    <a:pt x="33" y="474"/>
                    <a:pt x="1" y="559"/>
                  </a:cubicBezTo>
                  <a:cubicBezTo>
                    <a:pt x="76" y="516"/>
                    <a:pt x="150" y="474"/>
                    <a:pt x="214" y="442"/>
                  </a:cubicBezTo>
                  <a:cubicBezTo>
                    <a:pt x="289" y="399"/>
                    <a:pt x="363" y="367"/>
                    <a:pt x="427" y="346"/>
                  </a:cubicBezTo>
                  <a:cubicBezTo>
                    <a:pt x="530" y="306"/>
                    <a:pt x="632" y="284"/>
                    <a:pt x="735" y="284"/>
                  </a:cubicBezTo>
                  <a:cubicBezTo>
                    <a:pt x="771" y="284"/>
                    <a:pt x="806" y="287"/>
                    <a:pt x="842" y="293"/>
                  </a:cubicBezTo>
                  <a:cubicBezTo>
                    <a:pt x="991" y="303"/>
                    <a:pt x="1130" y="346"/>
                    <a:pt x="1268" y="410"/>
                  </a:cubicBezTo>
                  <a:cubicBezTo>
                    <a:pt x="1407" y="474"/>
                    <a:pt x="1556" y="548"/>
                    <a:pt x="1694" y="623"/>
                  </a:cubicBezTo>
                  <a:cubicBezTo>
                    <a:pt x="1630" y="463"/>
                    <a:pt x="1524" y="324"/>
                    <a:pt x="1375" y="218"/>
                  </a:cubicBezTo>
                  <a:cubicBezTo>
                    <a:pt x="1236" y="101"/>
                    <a:pt x="1055" y="26"/>
                    <a:pt x="874" y="5"/>
                  </a:cubicBezTo>
                  <a:cubicBezTo>
                    <a:pt x="846" y="2"/>
                    <a:pt x="818" y="0"/>
                    <a:pt x="790" y="0"/>
                  </a:cubicBezTo>
                  <a:close/>
                </a:path>
              </a:pathLst>
            </a:custGeom>
            <a:solidFill>
              <a:srgbClr val="14111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5" name="Google Shape;95;p1"/>
            <p:cNvSpPr/>
            <p:nvPr/>
          </p:nvSpPr>
          <p:spPr>
            <a:xfrm>
              <a:off x="1003225" y="2388700"/>
              <a:ext cx="42625" cy="15575"/>
            </a:xfrm>
            <a:custGeom>
              <a:avLst/>
              <a:gdLst/>
              <a:ahLst/>
              <a:cxnLst/>
              <a:rect l="l" t="t" r="r" b="b"/>
              <a:pathLst>
                <a:path w="1705" h="623" extrusionOk="0">
                  <a:moveTo>
                    <a:pt x="790" y="0"/>
                  </a:moveTo>
                  <a:cubicBezTo>
                    <a:pt x="627" y="0"/>
                    <a:pt x="467" y="53"/>
                    <a:pt x="331" y="143"/>
                  </a:cubicBezTo>
                  <a:cubicBezTo>
                    <a:pt x="256" y="197"/>
                    <a:pt x="192" y="261"/>
                    <a:pt x="139" y="335"/>
                  </a:cubicBezTo>
                  <a:cubicBezTo>
                    <a:pt x="86" y="399"/>
                    <a:pt x="43" y="474"/>
                    <a:pt x="1" y="559"/>
                  </a:cubicBezTo>
                  <a:cubicBezTo>
                    <a:pt x="97" y="516"/>
                    <a:pt x="150" y="474"/>
                    <a:pt x="224" y="442"/>
                  </a:cubicBezTo>
                  <a:cubicBezTo>
                    <a:pt x="288" y="399"/>
                    <a:pt x="363" y="367"/>
                    <a:pt x="437" y="346"/>
                  </a:cubicBezTo>
                  <a:cubicBezTo>
                    <a:pt x="532" y="306"/>
                    <a:pt x="639" y="284"/>
                    <a:pt x="744" y="284"/>
                  </a:cubicBezTo>
                  <a:cubicBezTo>
                    <a:pt x="780" y="284"/>
                    <a:pt x="817" y="287"/>
                    <a:pt x="853" y="293"/>
                  </a:cubicBezTo>
                  <a:cubicBezTo>
                    <a:pt x="991" y="303"/>
                    <a:pt x="1140" y="346"/>
                    <a:pt x="1268" y="410"/>
                  </a:cubicBezTo>
                  <a:cubicBezTo>
                    <a:pt x="1417" y="474"/>
                    <a:pt x="1566" y="548"/>
                    <a:pt x="1704" y="623"/>
                  </a:cubicBezTo>
                  <a:cubicBezTo>
                    <a:pt x="1641" y="463"/>
                    <a:pt x="1523" y="324"/>
                    <a:pt x="1385" y="218"/>
                  </a:cubicBezTo>
                  <a:cubicBezTo>
                    <a:pt x="1236" y="101"/>
                    <a:pt x="1066" y="26"/>
                    <a:pt x="874" y="5"/>
                  </a:cubicBezTo>
                  <a:cubicBezTo>
                    <a:pt x="846" y="2"/>
                    <a:pt x="818" y="0"/>
                    <a:pt x="790" y="0"/>
                  </a:cubicBezTo>
                  <a:close/>
                </a:path>
              </a:pathLst>
            </a:custGeom>
            <a:solidFill>
              <a:srgbClr val="14111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6" name="Google Shape;96;p1"/>
            <p:cNvSpPr/>
            <p:nvPr/>
          </p:nvSpPr>
          <p:spPr>
            <a:xfrm>
              <a:off x="967300" y="2463875"/>
              <a:ext cx="15975" cy="15750"/>
            </a:xfrm>
            <a:custGeom>
              <a:avLst/>
              <a:gdLst/>
              <a:ahLst/>
              <a:cxnLst/>
              <a:rect l="l" t="t" r="r" b="b"/>
              <a:pathLst>
                <a:path w="639" h="630" extrusionOk="0">
                  <a:moveTo>
                    <a:pt x="320" y="1"/>
                  </a:moveTo>
                  <a:cubicBezTo>
                    <a:pt x="149" y="1"/>
                    <a:pt x="0" y="139"/>
                    <a:pt x="0" y="320"/>
                  </a:cubicBezTo>
                  <a:cubicBezTo>
                    <a:pt x="0" y="491"/>
                    <a:pt x="149" y="629"/>
                    <a:pt x="320" y="629"/>
                  </a:cubicBezTo>
                  <a:cubicBezTo>
                    <a:pt x="501" y="629"/>
                    <a:pt x="639" y="491"/>
                    <a:pt x="639" y="320"/>
                  </a:cubicBezTo>
                  <a:cubicBezTo>
                    <a:pt x="639" y="139"/>
                    <a:pt x="501" y="1"/>
                    <a:pt x="32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7" name="Google Shape;97;p1"/>
            <p:cNvSpPr/>
            <p:nvPr/>
          </p:nvSpPr>
          <p:spPr>
            <a:xfrm>
              <a:off x="1157900" y="2463875"/>
              <a:ext cx="15725" cy="15750"/>
            </a:xfrm>
            <a:custGeom>
              <a:avLst/>
              <a:gdLst/>
              <a:ahLst/>
              <a:cxnLst/>
              <a:rect l="l" t="t" r="r" b="b"/>
              <a:pathLst>
                <a:path w="629" h="630" extrusionOk="0">
                  <a:moveTo>
                    <a:pt x="320" y="1"/>
                  </a:moveTo>
                  <a:cubicBezTo>
                    <a:pt x="139" y="1"/>
                    <a:pt x="1" y="139"/>
                    <a:pt x="1" y="320"/>
                  </a:cubicBezTo>
                  <a:cubicBezTo>
                    <a:pt x="1" y="491"/>
                    <a:pt x="139" y="629"/>
                    <a:pt x="320" y="629"/>
                  </a:cubicBezTo>
                  <a:cubicBezTo>
                    <a:pt x="490" y="629"/>
                    <a:pt x="629" y="491"/>
                    <a:pt x="629" y="320"/>
                  </a:cubicBezTo>
                  <a:cubicBezTo>
                    <a:pt x="629" y="139"/>
                    <a:pt x="490" y="1"/>
                    <a:pt x="32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98" name="Google Shape;98;p1"/>
          <p:cNvGrpSpPr/>
          <p:nvPr/>
        </p:nvGrpSpPr>
        <p:grpSpPr>
          <a:xfrm>
            <a:off x="4209282" y="660311"/>
            <a:ext cx="681720" cy="730437"/>
            <a:chOff x="1952050" y="2261800"/>
            <a:chExt cx="507950" cy="546325"/>
          </a:xfrm>
        </p:grpSpPr>
        <p:sp>
          <p:nvSpPr>
            <p:cNvPr id="99" name="Google Shape;99;p1"/>
            <p:cNvSpPr/>
            <p:nvPr/>
          </p:nvSpPr>
          <p:spPr>
            <a:xfrm>
              <a:off x="1955500" y="2528575"/>
              <a:ext cx="504500" cy="279550"/>
            </a:xfrm>
            <a:custGeom>
              <a:avLst/>
              <a:gdLst/>
              <a:ahLst/>
              <a:cxnLst/>
              <a:rect l="l" t="t" r="r" b="b"/>
              <a:pathLst>
                <a:path w="20180" h="11182" extrusionOk="0">
                  <a:moveTo>
                    <a:pt x="8317" y="1"/>
                  </a:moveTo>
                  <a:cubicBezTo>
                    <a:pt x="8317" y="1"/>
                    <a:pt x="8658" y="2620"/>
                    <a:pt x="7572" y="3419"/>
                  </a:cubicBezTo>
                  <a:cubicBezTo>
                    <a:pt x="6720" y="4026"/>
                    <a:pt x="1885" y="5048"/>
                    <a:pt x="1087" y="7178"/>
                  </a:cubicBezTo>
                  <a:cubicBezTo>
                    <a:pt x="607" y="8477"/>
                    <a:pt x="245" y="9819"/>
                    <a:pt x="0" y="11182"/>
                  </a:cubicBezTo>
                  <a:lnTo>
                    <a:pt x="20180" y="11182"/>
                  </a:lnTo>
                  <a:cubicBezTo>
                    <a:pt x="19946" y="9819"/>
                    <a:pt x="19573" y="8477"/>
                    <a:pt x="19094" y="7178"/>
                  </a:cubicBezTo>
                  <a:cubicBezTo>
                    <a:pt x="18306" y="5048"/>
                    <a:pt x="13461" y="4026"/>
                    <a:pt x="12619" y="3419"/>
                  </a:cubicBezTo>
                  <a:cubicBezTo>
                    <a:pt x="11533" y="2620"/>
                    <a:pt x="11874" y="1"/>
                    <a:pt x="11874" y="1"/>
                  </a:cubicBezTo>
                  <a:lnTo>
                    <a:pt x="11874" y="1"/>
                  </a:lnTo>
                  <a:lnTo>
                    <a:pt x="10096" y="43"/>
                  </a:lnTo>
                  <a:lnTo>
                    <a:pt x="8317" y="1"/>
                  </a:lnTo>
                  <a:close/>
                </a:path>
              </a:pathLst>
            </a:custGeom>
            <a:solidFill>
              <a:srgbClr val="F5A6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0" name="Google Shape;100;p1"/>
            <p:cNvSpPr/>
            <p:nvPr/>
          </p:nvSpPr>
          <p:spPr>
            <a:xfrm>
              <a:off x="2163425" y="2528575"/>
              <a:ext cx="97175" cy="73225"/>
            </a:xfrm>
            <a:custGeom>
              <a:avLst/>
              <a:gdLst/>
              <a:ahLst/>
              <a:cxnLst/>
              <a:rect l="l" t="t" r="r" b="b"/>
              <a:pathLst>
                <a:path w="3887" h="2929" extrusionOk="0">
                  <a:moveTo>
                    <a:pt x="0" y="1"/>
                  </a:moveTo>
                  <a:cubicBezTo>
                    <a:pt x="43" y="405"/>
                    <a:pt x="53" y="810"/>
                    <a:pt x="43" y="1225"/>
                  </a:cubicBezTo>
                  <a:cubicBezTo>
                    <a:pt x="490" y="1619"/>
                    <a:pt x="969" y="1971"/>
                    <a:pt x="1491" y="2258"/>
                  </a:cubicBezTo>
                  <a:cubicBezTo>
                    <a:pt x="2215" y="2673"/>
                    <a:pt x="3056" y="2844"/>
                    <a:pt x="3887" y="2929"/>
                  </a:cubicBezTo>
                  <a:cubicBezTo>
                    <a:pt x="3312" y="1864"/>
                    <a:pt x="3557" y="1"/>
                    <a:pt x="3557" y="1"/>
                  </a:cubicBezTo>
                  <a:lnTo>
                    <a:pt x="3557" y="1"/>
                  </a:lnTo>
                  <a:lnTo>
                    <a:pt x="1779" y="43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391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1" name="Google Shape;101;p1"/>
            <p:cNvSpPr/>
            <p:nvPr/>
          </p:nvSpPr>
          <p:spPr>
            <a:xfrm>
              <a:off x="1952050" y="2586075"/>
              <a:ext cx="507950" cy="222050"/>
            </a:xfrm>
            <a:custGeom>
              <a:avLst/>
              <a:gdLst/>
              <a:ahLst/>
              <a:cxnLst/>
              <a:rect l="l" t="t" r="r" b="b"/>
              <a:pathLst>
                <a:path w="20318" h="8882" extrusionOk="0">
                  <a:moveTo>
                    <a:pt x="8008" y="1"/>
                  </a:moveTo>
                  <a:cubicBezTo>
                    <a:pt x="8008" y="1"/>
                    <a:pt x="7848" y="895"/>
                    <a:pt x="7231" y="1236"/>
                  </a:cubicBezTo>
                  <a:lnTo>
                    <a:pt x="7252" y="1247"/>
                  </a:lnTo>
                  <a:cubicBezTo>
                    <a:pt x="5846" y="1885"/>
                    <a:pt x="1810" y="2908"/>
                    <a:pt x="1086" y="4846"/>
                  </a:cubicBezTo>
                  <a:cubicBezTo>
                    <a:pt x="607" y="6156"/>
                    <a:pt x="234" y="7497"/>
                    <a:pt x="0" y="8882"/>
                  </a:cubicBezTo>
                  <a:lnTo>
                    <a:pt x="20318" y="8882"/>
                  </a:lnTo>
                  <a:cubicBezTo>
                    <a:pt x="20073" y="7497"/>
                    <a:pt x="19711" y="6156"/>
                    <a:pt x="19232" y="4846"/>
                  </a:cubicBezTo>
                  <a:cubicBezTo>
                    <a:pt x="18540" y="3004"/>
                    <a:pt x="14866" y="1992"/>
                    <a:pt x="13290" y="1353"/>
                  </a:cubicBezTo>
                  <a:lnTo>
                    <a:pt x="13311" y="1332"/>
                  </a:lnTo>
                  <a:cubicBezTo>
                    <a:pt x="13311" y="1332"/>
                    <a:pt x="12640" y="895"/>
                    <a:pt x="12480" y="214"/>
                  </a:cubicBezTo>
                  <a:lnTo>
                    <a:pt x="8008" y="1"/>
                  </a:lnTo>
                  <a:close/>
                </a:path>
              </a:pathLst>
            </a:custGeom>
            <a:solidFill>
              <a:srgbClr val="6788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2" name="Google Shape;102;p1"/>
            <p:cNvSpPr/>
            <p:nvPr/>
          </p:nvSpPr>
          <p:spPr>
            <a:xfrm>
              <a:off x="2057200" y="2586075"/>
              <a:ext cx="299250" cy="91075"/>
            </a:xfrm>
            <a:custGeom>
              <a:avLst/>
              <a:gdLst/>
              <a:ahLst/>
              <a:cxnLst/>
              <a:rect l="l" t="t" r="r" b="b"/>
              <a:pathLst>
                <a:path w="11970" h="3643" extrusionOk="0">
                  <a:moveTo>
                    <a:pt x="3802" y="1"/>
                  </a:moveTo>
                  <a:cubicBezTo>
                    <a:pt x="3802" y="1"/>
                    <a:pt x="3642" y="895"/>
                    <a:pt x="3025" y="1236"/>
                  </a:cubicBezTo>
                  <a:lnTo>
                    <a:pt x="3046" y="1247"/>
                  </a:lnTo>
                  <a:cubicBezTo>
                    <a:pt x="2396" y="1545"/>
                    <a:pt x="1182" y="1917"/>
                    <a:pt x="0" y="2429"/>
                  </a:cubicBezTo>
                  <a:cubicBezTo>
                    <a:pt x="1555" y="3185"/>
                    <a:pt x="3674" y="3643"/>
                    <a:pt x="6017" y="3643"/>
                  </a:cubicBezTo>
                  <a:cubicBezTo>
                    <a:pt x="8328" y="3643"/>
                    <a:pt x="10425" y="3195"/>
                    <a:pt x="11970" y="2461"/>
                  </a:cubicBezTo>
                  <a:cubicBezTo>
                    <a:pt x="10894" y="1992"/>
                    <a:pt x="9787" y="1630"/>
                    <a:pt x="9084" y="1353"/>
                  </a:cubicBezTo>
                  <a:lnTo>
                    <a:pt x="9105" y="1342"/>
                  </a:lnTo>
                  <a:cubicBezTo>
                    <a:pt x="9105" y="1342"/>
                    <a:pt x="8434" y="895"/>
                    <a:pt x="8274" y="224"/>
                  </a:cubicBezTo>
                  <a:lnTo>
                    <a:pt x="380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3" name="Google Shape;103;p1"/>
            <p:cNvSpPr/>
            <p:nvPr/>
          </p:nvSpPr>
          <p:spPr>
            <a:xfrm>
              <a:off x="1952050" y="2735150"/>
              <a:ext cx="507950" cy="72975"/>
            </a:xfrm>
            <a:custGeom>
              <a:avLst/>
              <a:gdLst/>
              <a:ahLst/>
              <a:cxnLst/>
              <a:rect l="l" t="t" r="r" b="b"/>
              <a:pathLst>
                <a:path w="20318" h="2919" extrusionOk="0">
                  <a:moveTo>
                    <a:pt x="19604" y="1"/>
                  </a:moveTo>
                  <a:cubicBezTo>
                    <a:pt x="17155" y="1247"/>
                    <a:pt x="13567" y="2035"/>
                    <a:pt x="9563" y="2035"/>
                  </a:cubicBezTo>
                  <a:cubicBezTo>
                    <a:pt x="6102" y="2035"/>
                    <a:pt x="2939" y="1449"/>
                    <a:pt x="564" y="480"/>
                  </a:cubicBezTo>
                  <a:cubicBezTo>
                    <a:pt x="330" y="1279"/>
                    <a:pt x="138" y="2099"/>
                    <a:pt x="0" y="2919"/>
                  </a:cubicBezTo>
                  <a:lnTo>
                    <a:pt x="20318" y="2919"/>
                  </a:lnTo>
                  <a:cubicBezTo>
                    <a:pt x="20148" y="1928"/>
                    <a:pt x="19913" y="959"/>
                    <a:pt x="19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4" name="Google Shape;104;p1"/>
            <p:cNvSpPr/>
            <p:nvPr/>
          </p:nvSpPr>
          <p:spPr>
            <a:xfrm>
              <a:off x="2281350" y="2404650"/>
              <a:ext cx="52475" cy="59900"/>
            </a:xfrm>
            <a:custGeom>
              <a:avLst/>
              <a:gdLst/>
              <a:ahLst/>
              <a:cxnLst/>
              <a:rect l="l" t="t" r="r" b="b"/>
              <a:pathLst>
                <a:path w="2099" h="2396" extrusionOk="0">
                  <a:moveTo>
                    <a:pt x="1078" y="1"/>
                  </a:moveTo>
                  <a:cubicBezTo>
                    <a:pt x="836" y="1"/>
                    <a:pt x="477" y="110"/>
                    <a:pt x="288" y="698"/>
                  </a:cubicBezTo>
                  <a:cubicBezTo>
                    <a:pt x="1" y="1593"/>
                    <a:pt x="277" y="2285"/>
                    <a:pt x="799" y="2370"/>
                  </a:cubicBezTo>
                  <a:cubicBezTo>
                    <a:pt x="858" y="2387"/>
                    <a:pt x="917" y="2396"/>
                    <a:pt x="977" y="2396"/>
                  </a:cubicBezTo>
                  <a:cubicBezTo>
                    <a:pt x="1430" y="2396"/>
                    <a:pt x="1867" y="1900"/>
                    <a:pt x="1971" y="1071"/>
                  </a:cubicBezTo>
                  <a:cubicBezTo>
                    <a:pt x="2098" y="144"/>
                    <a:pt x="1385" y="59"/>
                    <a:pt x="1321" y="38"/>
                  </a:cubicBezTo>
                  <a:cubicBezTo>
                    <a:pt x="1299" y="31"/>
                    <a:pt x="1205" y="1"/>
                    <a:pt x="1078" y="1"/>
                  </a:cubicBezTo>
                  <a:close/>
                </a:path>
              </a:pathLst>
            </a:custGeom>
            <a:solidFill>
              <a:srgbClr val="F391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5" name="Google Shape;105;p1"/>
            <p:cNvSpPr/>
            <p:nvPr/>
          </p:nvSpPr>
          <p:spPr>
            <a:xfrm>
              <a:off x="2090200" y="2408925"/>
              <a:ext cx="52475" cy="59875"/>
            </a:xfrm>
            <a:custGeom>
              <a:avLst/>
              <a:gdLst/>
              <a:ahLst/>
              <a:cxnLst/>
              <a:rect l="l" t="t" r="r" b="b"/>
              <a:pathLst>
                <a:path w="2099" h="2395" extrusionOk="0">
                  <a:moveTo>
                    <a:pt x="1010" y="0"/>
                  </a:moveTo>
                  <a:cubicBezTo>
                    <a:pt x="884" y="0"/>
                    <a:pt x="789" y="30"/>
                    <a:pt x="767" y="37"/>
                  </a:cubicBezTo>
                  <a:cubicBezTo>
                    <a:pt x="704" y="59"/>
                    <a:pt x="1" y="144"/>
                    <a:pt x="118" y="1070"/>
                  </a:cubicBezTo>
                  <a:cubicBezTo>
                    <a:pt x="231" y="1899"/>
                    <a:pt x="669" y="2395"/>
                    <a:pt x="1123" y="2395"/>
                  </a:cubicBezTo>
                  <a:cubicBezTo>
                    <a:pt x="1182" y="2395"/>
                    <a:pt x="1241" y="2387"/>
                    <a:pt x="1300" y="2369"/>
                  </a:cubicBezTo>
                  <a:cubicBezTo>
                    <a:pt x="1822" y="2284"/>
                    <a:pt x="2099" y="1603"/>
                    <a:pt x="1800" y="697"/>
                  </a:cubicBezTo>
                  <a:cubicBezTo>
                    <a:pt x="1611" y="110"/>
                    <a:pt x="1252" y="0"/>
                    <a:pt x="1010" y="0"/>
                  </a:cubicBezTo>
                  <a:close/>
                </a:path>
              </a:pathLst>
            </a:custGeom>
            <a:solidFill>
              <a:srgbClr val="F391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" name="Google Shape;106;p1"/>
            <p:cNvSpPr/>
            <p:nvPr/>
          </p:nvSpPr>
          <p:spPr>
            <a:xfrm>
              <a:off x="2112000" y="2299400"/>
              <a:ext cx="197625" cy="251175"/>
            </a:xfrm>
            <a:custGeom>
              <a:avLst/>
              <a:gdLst/>
              <a:ahLst/>
              <a:cxnLst/>
              <a:rect l="l" t="t" r="r" b="b"/>
              <a:pathLst>
                <a:path w="7905" h="10047" extrusionOk="0">
                  <a:moveTo>
                    <a:pt x="3714" y="1"/>
                  </a:moveTo>
                  <a:cubicBezTo>
                    <a:pt x="2932" y="1"/>
                    <a:pt x="648" y="276"/>
                    <a:pt x="343" y="3673"/>
                  </a:cubicBezTo>
                  <a:cubicBezTo>
                    <a:pt x="0" y="7511"/>
                    <a:pt x="1649" y="10046"/>
                    <a:pt x="3782" y="10046"/>
                  </a:cubicBezTo>
                  <a:cubicBezTo>
                    <a:pt x="3839" y="10046"/>
                    <a:pt x="3896" y="10044"/>
                    <a:pt x="3953" y="10041"/>
                  </a:cubicBezTo>
                  <a:cubicBezTo>
                    <a:pt x="4010" y="10044"/>
                    <a:pt x="4066" y="10046"/>
                    <a:pt x="4123" y="10046"/>
                  </a:cubicBezTo>
                  <a:cubicBezTo>
                    <a:pt x="6256" y="10046"/>
                    <a:pt x="7905" y="7511"/>
                    <a:pt x="7563" y="3673"/>
                  </a:cubicBezTo>
                  <a:cubicBezTo>
                    <a:pt x="7248" y="276"/>
                    <a:pt x="4963" y="1"/>
                    <a:pt x="4188" y="1"/>
                  </a:cubicBezTo>
                  <a:cubicBezTo>
                    <a:pt x="4071" y="1"/>
                    <a:pt x="3989" y="7"/>
                    <a:pt x="3953" y="10"/>
                  </a:cubicBezTo>
                  <a:cubicBezTo>
                    <a:pt x="3915" y="7"/>
                    <a:pt x="3831" y="1"/>
                    <a:pt x="3714" y="1"/>
                  </a:cubicBezTo>
                  <a:close/>
                </a:path>
              </a:pathLst>
            </a:custGeom>
            <a:solidFill>
              <a:srgbClr val="F5A6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7" name="Google Shape;107;p1"/>
            <p:cNvSpPr/>
            <p:nvPr/>
          </p:nvSpPr>
          <p:spPr>
            <a:xfrm>
              <a:off x="2155150" y="2261800"/>
              <a:ext cx="196250" cy="174425"/>
            </a:xfrm>
            <a:custGeom>
              <a:avLst/>
              <a:gdLst/>
              <a:ahLst/>
              <a:cxnLst/>
              <a:rect l="l" t="t" r="r" b="b"/>
              <a:pathLst>
                <a:path w="7850" h="6977" extrusionOk="0">
                  <a:moveTo>
                    <a:pt x="3208" y="0"/>
                  </a:moveTo>
                  <a:cubicBezTo>
                    <a:pt x="1553" y="0"/>
                    <a:pt x="0" y="1020"/>
                    <a:pt x="129" y="2568"/>
                  </a:cubicBezTo>
                  <a:cubicBezTo>
                    <a:pt x="129" y="2568"/>
                    <a:pt x="917" y="3878"/>
                    <a:pt x="2163" y="4080"/>
                  </a:cubicBezTo>
                  <a:lnTo>
                    <a:pt x="2163" y="3548"/>
                  </a:lnTo>
                  <a:cubicBezTo>
                    <a:pt x="2163" y="3548"/>
                    <a:pt x="2887" y="4240"/>
                    <a:pt x="5027" y="4463"/>
                  </a:cubicBezTo>
                  <a:lnTo>
                    <a:pt x="4931" y="3750"/>
                  </a:lnTo>
                  <a:lnTo>
                    <a:pt x="4931" y="3750"/>
                  </a:lnTo>
                  <a:cubicBezTo>
                    <a:pt x="4932" y="3750"/>
                    <a:pt x="6113" y="5401"/>
                    <a:pt x="5922" y="6976"/>
                  </a:cubicBezTo>
                  <a:cubicBezTo>
                    <a:pt x="5922" y="6976"/>
                    <a:pt x="7849" y="3218"/>
                    <a:pt x="5869" y="1109"/>
                  </a:cubicBezTo>
                  <a:cubicBezTo>
                    <a:pt x="5149" y="339"/>
                    <a:pt x="4161" y="0"/>
                    <a:pt x="320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8" name="Google Shape;108;p1"/>
            <p:cNvSpPr/>
            <p:nvPr/>
          </p:nvSpPr>
          <p:spPr>
            <a:xfrm>
              <a:off x="2068100" y="2286600"/>
              <a:ext cx="100125" cy="151225"/>
            </a:xfrm>
            <a:custGeom>
              <a:avLst/>
              <a:gdLst/>
              <a:ahLst/>
              <a:cxnLst/>
              <a:rect l="l" t="t" r="r" b="b"/>
              <a:pathLst>
                <a:path w="4005" h="6049" extrusionOk="0">
                  <a:moveTo>
                    <a:pt x="2924" y="0"/>
                  </a:moveTo>
                  <a:cubicBezTo>
                    <a:pt x="2586" y="0"/>
                    <a:pt x="2202" y="115"/>
                    <a:pt x="1822" y="468"/>
                  </a:cubicBezTo>
                  <a:cubicBezTo>
                    <a:pt x="1" y="2162"/>
                    <a:pt x="1257" y="5069"/>
                    <a:pt x="1257" y="5069"/>
                  </a:cubicBezTo>
                  <a:lnTo>
                    <a:pt x="1683" y="5111"/>
                  </a:lnTo>
                  <a:cubicBezTo>
                    <a:pt x="1683" y="5111"/>
                    <a:pt x="1619" y="5463"/>
                    <a:pt x="2088" y="6048"/>
                  </a:cubicBezTo>
                  <a:cubicBezTo>
                    <a:pt x="2088" y="6048"/>
                    <a:pt x="2152" y="2694"/>
                    <a:pt x="3600" y="1576"/>
                  </a:cubicBezTo>
                  <a:lnTo>
                    <a:pt x="4005" y="383"/>
                  </a:lnTo>
                  <a:cubicBezTo>
                    <a:pt x="4005" y="383"/>
                    <a:pt x="3542" y="0"/>
                    <a:pt x="2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9" name="Google Shape;109;p1"/>
            <p:cNvSpPr/>
            <p:nvPr/>
          </p:nvSpPr>
          <p:spPr>
            <a:xfrm>
              <a:off x="2246750" y="2266075"/>
              <a:ext cx="104650" cy="170150"/>
            </a:xfrm>
            <a:custGeom>
              <a:avLst/>
              <a:gdLst/>
              <a:ahLst/>
              <a:cxnLst/>
              <a:rect l="l" t="t" r="r" b="b"/>
              <a:pathLst>
                <a:path w="4186" h="6806" extrusionOk="0">
                  <a:moveTo>
                    <a:pt x="682" y="1"/>
                  </a:moveTo>
                  <a:lnTo>
                    <a:pt x="682" y="1"/>
                  </a:lnTo>
                  <a:cubicBezTo>
                    <a:pt x="799" y="587"/>
                    <a:pt x="884" y="1194"/>
                    <a:pt x="820" y="1779"/>
                  </a:cubicBezTo>
                  <a:cubicBezTo>
                    <a:pt x="714" y="2589"/>
                    <a:pt x="437" y="3366"/>
                    <a:pt x="0" y="4058"/>
                  </a:cubicBezTo>
                  <a:cubicBezTo>
                    <a:pt x="447" y="4175"/>
                    <a:pt x="905" y="4250"/>
                    <a:pt x="1363" y="4292"/>
                  </a:cubicBezTo>
                  <a:lnTo>
                    <a:pt x="1267" y="3579"/>
                  </a:lnTo>
                  <a:lnTo>
                    <a:pt x="1267" y="3579"/>
                  </a:lnTo>
                  <a:cubicBezTo>
                    <a:pt x="1268" y="3579"/>
                    <a:pt x="2449" y="5230"/>
                    <a:pt x="2258" y="6805"/>
                  </a:cubicBezTo>
                  <a:cubicBezTo>
                    <a:pt x="2258" y="6805"/>
                    <a:pt x="4185" y="3047"/>
                    <a:pt x="2215" y="938"/>
                  </a:cubicBezTo>
                  <a:cubicBezTo>
                    <a:pt x="1789" y="491"/>
                    <a:pt x="1267" y="171"/>
                    <a:pt x="682" y="1"/>
                  </a:cubicBezTo>
                  <a:close/>
                </a:path>
              </a:pathLst>
            </a:custGeom>
            <a:solidFill>
              <a:srgbClr val="C449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0" name="Google Shape;110;p1"/>
            <p:cNvSpPr/>
            <p:nvPr/>
          </p:nvSpPr>
          <p:spPr>
            <a:xfrm>
              <a:off x="2071050" y="2305225"/>
              <a:ext cx="63650" cy="132875"/>
            </a:xfrm>
            <a:custGeom>
              <a:avLst/>
              <a:gdLst/>
              <a:ahLst/>
              <a:cxnLst/>
              <a:rect l="l" t="t" r="r" b="b"/>
              <a:pathLst>
                <a:path w="2546" h="5315" extrusionOk="0">
                  <a:moveTo>
                    <a:pt x="1438" y="0"/>
                  </a:moveTo>
                  <a:lnTo>
                    <a:pt x="1438" y="0"/>
                  </a:lnTo>
                  <a:cubicBezTo>
                    <a:pt x="0" y="1704"/>
                    <a:pt x="1139" y="4324"/>
                    <a:pt x="1139" y="4324"/>
                  </a:cubicBezTo>
                  <a:lnTo>
                    <a:pt x="1565" y="4366"/>
                  </a:lnTo>
                  <a:cubicBezTo>
                    <a:pt x="1565" y="4366"/>
                    <a:pt x="1501" y="4718"/>
                    <a:pt x="1959" y="5314"/>
                  </a:cubicBezTo>
                  <a:cubicBezTo>
                    <a:pt x="1959" y="5314"/>
                    <a:pt x="1991" y="3589"/>
                    <a:pt x="2545" y="2194"/>
                  </a:cubicBezTo>
                  <a:cubicBezTo>
                    <a:pt x="1810" y="1715"/>
                    <a:pt x="1384" y="874"/>
                    <a:pt x="1438" y="0"/>
                  </a:cubicBezTo>
                  <a:close/>
                </a:path>
              </a:pathLst>
            </a:custGeom>
            <a:solidFill>
              <a:srgbClr val="C449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1" name="Google Shape;111;p1"/>
            <p:cNvSpPr/>
            <p:nvPr/>
          </p:nvSpPr>
          <p:spPr>
            <a:xfrm>
              <a:off x="2217725" y="2423950"/>
              <a:ext cx="16000" cy="49275"/>
            </a:xfrm>
            <a:custGeom>
              <a:avLst/>
              <a:gdLst/>
              <a:ahLst/>
              <a:cxnLst/>
              <a:rect l="l" t="t" r="r" b="b"/>
              <a:pathLst>
                <a:path w="640" h="1971" extrusionOk="0">
                  <a:moveTo>
                    <a:pt x="1" y="1"/>
                  </a:moveTo>
                  <a:lnTo>
                    <a:pt x="1" y="1"/>
                  </a:lnTo>
                  <a:cubicBezTo>
                    <a:pt x="54" y="256"/>
                    <a:pt x="128" y="522"/>
                    <a:pt x="224" y="778"/>
                  </a:cubicBezTo>
                  <a:cubicBezTo>
                    <a:pt x="307" y="1015"/>
                    <a:pt x="399" y="1262"/>
                    <a:pt x="501" y="1500"/>
                  </a:cubicBezTo>
                  <a:lnTo>
                    <a:pt x="501" y="1500"/>
                  </a:lnTo>
                  <a:cubicBezTo>
                    <a:pt x="455" y="1567"/>
                    <a:pt x="410" y="1641"/>
                    <a:pt x="373" y="1715"/>
                  </a:cubicBezTo>
                  <a:cubicBezTo>
                    <a:pt x="320" y="1800"/>
                    <a:pt x="267" y="1885"/>
                    <a:pt x="224" y="1971"/>
                  </a:cubicBezTo>
                  <a:cubicBezTo>
                    <a:pt x="299" y="1907"/>
                    <a:pt x="363" y="1832"/>
                    <a:pt x="426" y="1758"/>
                  </a:cubicBezTo>
                  <a:cubicBezTo>
                    <a:pt x="490" y="1683"/>
                    <a:pt x="554" y="1609"/>
                    <a:pt x="618" y="1534"/>
                  </a:cubicBezTo>
                  <a:lnTo>
                    <a:pt x="639" y="1513"/>
                  </a:lnTo>
                  <a:lnTo>
                    <a:pt x="629" y="1481"/>
                  </a:lnTo>
                  <a:cubicBezTo>
                    <a:pt x="544" y="1225"/>
                    <a:pt x="448" y="970"/>
                    <a:pt x="352" y="725"/>
                  </a:cubicBezTo>
                  <a:cubicBezTo>
                    <a:pt x="245" y="469"/>
                    <a:pt x="128" y="235"/>
                    <a:pt x="1" y="1"/>
                  </a:cubicBezTo>
                  <a:close/>
                </a:path>
              </a:pathLst>
            </a:custGeom>
            <a:solidFill>
              <a:srgbClr val="F391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2" name="Google Shape;112;p1"/>
            <p:cNvSpPr/>
            <p:nvPr/>
          </p:nvSpPr>
          <p:spPr>
            <a:xfrm>
              <a:off x="2191100" y="2484925"/>
              <a:ext cx="57000" cy="13525"/>
            </a:xfrm>
            <a:custGeom>
              <a:avLst/>
              <a:gdLst/>
              <a:ahLst/>
              <a:cxnLst/>
              <a:rect l="l" t="t" r="r" b="b"/>
              <a:pathLst>
                <a:path w="2280" h="541" extrusionOk="0">
                  <a:moveTo>
                    <a:pt x="2279" y="0"/>
                  </a:moveTo>
                  <a:cubicBezTo>
                    <a:pt x="1939" y="203"/>
                    <a:pt x="1555" y="330"/>
                    <a:pt x="1161" y="384"/>
                  </a:cubicBezTo>
                  <a:cubicBezTo>
                    <a:pt x="1089" y="389"/>
                    <a:pt x="1017" y="392"/>
                    <a:pt x="944" y="392"/>
                  </a:cubicBezTo>
                  <a:cubicBezTo>
                    <a:pt x="620" y="392"/>
                    <a:pt x="296" y="333"/>
                    <a:pt x="1" y="203"/>
                  </a:cubicBezTo>
                  <a:lnTo>
                    <a:pt x="1" y="203"/>
                  </a:lnTo>
                  <a:cubicBezTo>
                    <a:pt x="160" y="330"/>
                    <a:pt x="352" y="426"/>
                    <a:pt x="554" y="479"/>
                  </a:cubicBezTo>
                  <a:cubicBezTo>
                    <a:pt x="704" y="519"/>
                    <a:pt x="854" y="541"/>
                    <a:pt x="1009" y="541"/>
                  </a:cubicBezTo>
                  <a:cubicBezTo>
                    <a:pt x="1063" y="541"/>
                    <a:pt x="1117" y="538"/>
                    <a:pt x="1172" y="533"/>
                  </a:cubicBezTo>
                  <a:cubicBezTo>
                    <a:pt x="1587" y="490"/>
                    <a:pt x="1981" y="298"/>
                    <a:pt x="2279" y="0"/>
                  </a:cubicBezTo>
                  <a:close/>
                </a:path>
              </a:pathLst>
            </a:custGeom>
            <a:solidFill>
              <a:srgbClr val="F391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" name="Google Shape;113;p1"/>
            <p:cNvSpPr/>
            <p:nvPr/>
          </p:nvSpPr>
          <p:spPr>
            <a:xfrm>
              <a:off x="2244625" y="2412775"/>
              <a:ext cx="12250" cy="26650"/>
            </a:xfrm>
            <a:custGeom>
              <a:avLst/>
              <a:gdLst/>
              <a:ahLst/>
              <a:cxnLst/>
              <a:rect l="l" t="t" r="r" b="b"/>
              <a:pathLst>
                <a:path w="490" h="1066" extrusionOk="0">
                  <a:moveTo>
                    <a:pt x="245" y="0"/>
                  </a:moveTo>
                  <a:cubicBezTo>
                    <a:pt x="117" y="0"/>
                    <a:pt x="0" y="245"/>
                    <a:pt x="0" y="533"/>
                  </a:cubicBezTo>
                  <a:cubicBezTo>
                    <a:pt x="0" y="831"/>
                    <a:pt x="117" y="1065"/>
                    <a:pt x="245" y="1065"/>
                  </a:cubicBezTo>
                  <a:cubicBezTo>
                    <a:pt x="383" y="1065"/>
                    <a:pt x="490" y="831"/>
                    <a:pt x="490" y="533"/>
                  </a:cubicBezTo>
                  <a:cubicBezTo>
                    <a:pt x="490" y="245"/>
                    <a:pt x="383" y="0"/>
                    <a:pt x="245" y="0"/>
                  </a:cubicBezTo>
                  <a:close/>
                </a:path>
              </a:pathLst>
            </a:custGeom>
            <a:solidFill>
              <a:srgbClr val="14111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" name="Google Shape;114;p1"/>
            <p:cNvSpPr/>
            <p:nvPr/>
          </p:nvSpPr>
          <p:spPr>
            <a:xfrm>
              <a:off x="2160750" y="2412775"/>
              <a:ext cx="12275" cy="26650"/>
            </a:xfrm>
            <a:custGeom>
              <a:avLst/>
              <a:gdLst/>
              <a:ahLst/>
              <a:cxnLst/>
              <a:rect l="l" t="t" r="r" b="b"/>
              <a:pathLst>
                <a:path w="491" h="1066" extrusionOk="0">
                  <a:moveTo>
                    <a:pt x="246" y="0"/>
                  </a:moveTo>
                  <a:cubicBezTo>
                    <a:pt x="118" y="0"/>
                    <a:pt x="1" y="245"/>
                    <a:pt x="1" y="533"/>
                  </a:cubicBezTo>
                  <a:cubicBezTo>
                    <a:pt x="1" y="831"/>
                    <a:pt x="118" y="1065"/>
                    <a:pt x="246" y="1065"/>
                  </a:cubicBezTo>
                  <a:cubicBezTo>
                    <a:pt x="384" y="1065"/>
                    <a:pt x="491" y="831"/>
                    <a:pt x="491" y="533"/>
                  </a:cubicBezTo>
                  <a:cubicBezTo>
                    <a:pt x="491" y="245"/>
                    <a:pt x="384" y="0"/>
                    <a:pt x="246" y="0"/>
                  </a:cubicBezTo>
                  <a:close/>
                </a:path>
              </a:pathLst>
            </a:custGeom>
            <a:solidFill>
              <a:srgbClr val="14111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" name="Google Shape;115;p1"/>
            <p:cNvSpPr/>
            <p:nvPr/>
          </p:nvSpPr>
          <p:spPr>
            <a:xfrm>
              <a:off x="2229450" y="2388700"/>
              <a:ext cx="42600" cy="15575"/>
            </a:xfrm>
            <a:custGeom>
              <a:avLst/>
              <a:gdLst/>
              <a:ahLst/>
              <a:cxnLst/>
              <a:rect l="l" t="t" r="r" b="b"/>
              <a:pathLst>
                <a:path w="1704" h="623" extrusionOk="0">
                  <a:moveTo>
                    <a:pt x="796" y="0"/>
                  </a:moveTo>
                  <a:cubicBezTo>
                    <a:pt x="626" y="0"/>
                    <a:pt x="467" y="53"/>
                    <a:pt x="330" y="143"/>
                  </a:cubicBezTo>
                  <a:cubicBezTo>
                    <a:pt x="256" y="197"/>
                    <a:pt x="192" y="261"/>
                    <a:pt x="128" y="335"/>
                  </a:cubicBezTo>
                  <a:cubicBezTo>
                    <a:pt x="75" y="399"/>
                    <a:pt x="32" y="474"/>
                    <a:pt x="0" y="559"/>
                  </a:cubicBezTo>
                  <a:cubicBezTo>
                    <a:pt x="85" y="516"/>
                    <a:pt x="149" y="474"/>
                    <a:pt x="224" y="442"/>
                  </a:cubicBezTo>
                  <a:cubicBezTo>
                    <a:pt x="288" y="399"/>
                    <a:pt x="362" y="367"/>
                    <a:pt x="437" y="346"/>
                  </a:cubicBezTo>
                  <a:cubicBezTo>
                    <a:pt x="531" y="306"/>
                    <a:pt x="632" y="284"/>
                    <a:pt x="739" y="284"/>
                  </a:cubicBezTo>
                  <a:cubicBezTo>
                    <a:pt x="776" y="284"/>
                    <a:pt x="813" y="287"/>
                    <a:pt x="852" y="293"/>
                  </a:cubicBezTo>
                  <a:cubicBezTo>
                    <a:pt x="990" y="303"/>
                    <a:pt x="1129" y="346"/>
                    <a:pt x="1267" y="410"/>
                  </a:cubicBezTo>
                  <a:cubicBezTo>
                    <a:pt x="1416" y="474"/>
                    <a:pt x="1555" y="548"/>
                    <a:pt x="1704" y="623"/>
                  </a:cubicBezTo>
                  <a:cubicBezTo>
                    <a:pt x="1629" y="463"/>
                    <a:pt x="1523" y="324"/>
                    <a:pt x="1384" y="218"/>
                  </a:cubicBezTo>
                  <a:cubicBezTo>
                    <a:pt x="1246" y="101"/>
                    <a:pt x="1065" y="26"/>
                    <a:pt x="884" y="5"/>
                  </a:cubicBezTo>
                  <a:cubicBezTo>
                    <a:pt x="854" y="2"/>
                    <a:pt x="825" y="0"/>
                    <a:pt x="796" y="0"/>
                  </a:cubicBezTo>
                  <a:close/>
                </a:path>
              </a:pathLst>
            </a:custGeom>
            <a:solidFill>
              <a:srgbClr val="14111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" name="Google Shape;116;p1"/>
            <p:cNvSpPr/>
            <p:nvPr/>
          </p:nvSpPr>
          <p:spPr>
            <a:xfrm>
              <a:off x="2145050" y="2388700"/>
              <a:ext cx="42350" cy="15575"/>
            </a:xfrm>
            <a:custGeom>
              <a:avLst/>
              <a:gdLst/>
              <a:ahLst/>
              <a:cxnLst/>
              <a:rect l="l" t="t" r="r" b="b"/>
              <a:pathLst>
                <a:path w="1694" h="623" extrusionOk="0">
                  <a:moveTo>
                    <a:pt x="783" y="0"/>
                  </a:moveTo>
                  <a:cubicBezTo>
                    <a:pt x="627" y="0"/>
                    <a:pt x="467" y="53"/>
                    <a:pt x="330" y="143"/>
                  </a:cubicBezTo>
                  <a:cubicBezTo>
                    <a:pt x="256" y="197"/>
                    <a:pt x="181" y="261"/>
                    <a:pt x="128" y="335"/>
                  </a:cubicBezTo>
                  <a:cubicBezTo>
                    <a:pt x="75" y="399"/>
                    <a:pt x="32" y="474"/>
                    <a:pt x="0" y="559"/>
                  </a:cubicBezTo>
                  <a:cubicBezTo>
                    <a:pt x="86" y="516"/>
                    <a:pt x="149" y="474"/>
                    <a:pt x="213" y="442"/>
                  </a:cubicBezTo>
                  <a:cubicBezTo>
                    <a:pt x="288" y="399"/>
                    <a:pt x="352" y="367"/>
                    <a:pt x="426" y="346"/>
                  </a:cubicBezTo>
                  <a:cubicBezTo>
                    <a:pt x="529" y="306"/>
                    <a:pt x="632" y="284"/>
                    <a:pt x="734" y="284"/>
                  </a:cubicBezTo>
                  <a:cubicBezTo>
                    <a:pt x="770" y="284"/>
                    <a:pt x="806" y="287"/>
                    <a:pt x="842" y="293"/>
                  </a:cubicBezTo>
                  <a:cubicBezTo>
                    <a:pt x="991" y="303"/>
                    <a:pt x="1129" y="346"/>
                    <a:pt x="1257" y="410"/>
                  </a:cubicBezTo>
                  <a:cubicBezTo>
                    <a:pt x="1406" y="474"/>
                    <a:pt x="1555" y="548"/>
                    <a:pt x="1694" y="623"/>
                  </a:cubicBezTo>
                  <a:cubicBezTo>
                    <a:pt x="1630" y="463"/>
                    <a:pt x="1513" y="324"/>
                    <a:pt x="1374" y="218"/>
                  </a:cubicBezTo>
                  <a:cubicBezTo>
                    <a:pt x="1236" y="101"/>
                    <a:pt x="1055" y="26"/>
                    <a:pt x="863" y="5"/>
                  </a:cubicBezTo>
                  <a:cubicBezTo>
                    <a:pt x="837" y="2"/>
                    <a:pt x="810" y="0"/>
                    <a:pt x="783" y="0"/>
                  </a:cubicBezTo>
                  <a:close/>
                </a:path>
              </a:pathLst>
            </a:custGeom>
            <a:solidFill>
              <a:srgbClr val="14111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" name="Google Shape;117;p1"/>
            <p:cNvSpPr/>
            <p:nvPr/>
          </p:nvSpPr>
          <p:spPr>
            <a:xfrm>
              <a:off x="2069450" y="2455900"/>
              <a:ext cx="76425" cy="82825"/>
            </a:xfrm>
            <a:custGeom>
              <a:avLst/>
              <a:gdLst/>
              <a:ahLst/>
              <a:cxnLst/>
              <a:rect l="l" t="t" r="r" b="b"/>
              <a:pathLst>
                <a:path w="3057" h="3313" fill="none" extrusionOk="0">
                  <a:moveTo>
                    <a:pt x="1853" y="0"/>
                  </a:moveTo>
                  <a:cubicBezTo>
                    <a:pt x="724" y="0"/>
                    <a:pt x="0" y="1182"/>
                    <a:pt x="501" y="2183"/>
                  </a:cubicBezTo>
                  <a:cubicBezTo>
                    <a:pt x="1001" y="3184"/>
                    <a:pt x="2385" y="3312"/>
                    <a:pt x="3056" y="2407"/>
                  </a:cubicBezTo>
                </a:path>
              </a:pathLst>
            </a:custGeom>
            <a:noFill/>
            <a:ln w="9525" cap="rnd" cmpd="sng">
              <a:solidFill>
                <a:schemeClr val="accent5"/>
              </a:solidFill>
              <a:prstDash val="solid"/>
              <a:miter lim="106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" name="Google Shape;118;p1"/>
            <p:cNvSpPr/>
            <p:nvPr/>
          </p:nvSpPr>
          <p:spPr>
            <a:xfrm>
              <a:off x="2276025" y="2455900"/>
              <a:ext cx="76425" cy="82825"/>
            </a:xfrm>
            <a:custGeom>
              <a:avLst/>
              <a:gdLst/>
              <a:ahLst/>
              <a:cxnLst/>
              <a:rect l="l" t="t" r="r" b="b"/>
              <a:pathLst>
                <a:path w="3057" h="3313" fill="none" extrusionOk="0">
                  <a:moveTo>
                    <a:pt x="1204" y="0"/>
                  </a:moveTo>
                  <a:cubicBezTo>
                    <a:pt x="2322" y="0"/>
                    <a:pt x="3057" y="1182"/>
                    <a:pt x="2556" y="2183"/>
                  </a:cubicBezTo>
                  <a:cubicBezTo>
                    <a:pt x="2045" y="3184"/>
                    <a:pt x="661" y="3312"/>
                    <a:pt x="1" y="2407"/>
                  </a:cubicBezTo>
                </a:path>
              </a:pathLst>
            </a:custGeom>
            <a:noFill/>
            <a:ln w="9525" cap="rnd" cmpd="sng">
              <a:solidFill>
                <a:schemeClr val="accent5"/>
              </a:solidFill>
              <a:prstDash val="solid"/>
              <a:miter lim="106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81" name="Google Shape;181;p1"/>
          <p:cNvGrpSpPr/>
          <p:nvPr/>
        </p:nvGrpSpPr>
        <p:grpSpPr>
          <a:xfrm>
            <a:off x="7438507" y="1734861"/>
            <a:ext cx="675629" cy="730257"/>
            <a:chOff x="2833225" y="2204425"/>
            <a:chExt cx="538050" cy="581600"/>
          </a:xfrm>
        </p:grpSpPr>
        <p:sp>
          <p:nvSpPr>
            <p:cNvPr id="182" name="Google Shape;182;p1"/>
            <p:cNvSpPr/>
            <p:nvPr/>
          </p:nvSpPr>
          <p:spPr>
            <a:xfrm>
              <a:off x="3004950" y="2492775"/>
              <a:ext cx="212525" cy="150450"/>
            </a:xfrm>
            <a:custGeom>
              <a:avLst/>
              <a:gdLst/>
              <a:ahLst/>
              <a:cxnLst/>
              <a:rect l="l" t="t" r="r" b="b"/>
              <a:pathLst>
                <a:path w="8501" h="6018" extrusionOk="0">
                  <a:moveTo>
                    <a:pt x="3481" y="1"/>
                  </a:moveTo>
                  <a:cubicBezTo>
                    <a:pt x="2323" y="1"/>
                    <a:pt x="2034" y="1709"/>
                    <a:pt x="2034" y="1709"/>
                  </a:cubicBezTo>
                  <a:cubicBezTo>
                    <a:pt x="2034" y="1709"/>
                    <a:pt x="0" y="2998"/>
                    <a:pt x="1107" y="4947"/>
                  </a:cubicBezTo>
                  <a:cubicBezTo>
                    <a:pt x="1498" y="5637"/>
                    <a:pt x="2703" y="6018"/>
                    <a:pt x="3929" y="6018"/>
                  </a:cubicBezTo>
                  <a:cubicBezTo>
                    <a:pt x="6182" y="6018"/>
                    <a:pt x="8501" y="4730"/>
                    <a:pt x="5942" y="1709"/>
                  </a:cubicBezTo>
                  <a:cubicBezTo>
                    <a:pt x="4856" y="428"/>
                    <a:pt x="4060" y="1"/>
                    <a:pt x="3481" y="1"/>
                  </a:cubicBezTo>
                  <a:close/>
                </a:path>
              </a:pathLst>
            </a:custGeom>
            <a:solidFill>
              <a:srgbClr val="BA291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3" name="Google Shape;183;p1"/>
            <p:cNvSpPr/>
            <p:nvPr/>
          </p:nvSpPr>
          <p:spPr>
            <a:xfrm>
              <a:off x="3052850" y="2407975"/>
              <a:ext cx="189850" cy="131925"/>
            </a:xfrm>
            <a:custGeom>
              <a:avLst/>
              <a:gdLst/>
              <a:ahLst/>
              <a:cxnLst/>
              <a:rect l="l" t="t" r="r" b="b"/>
              <a:pathLst>
                <a:path w="7594" h="5277" extrusionOk="0">
                  <a:moveTo>
                    <a:pt x="2578" y="1"/>
                  </a:moveTo>
                  <a:cubicBezTo>
                    <a:pt x="2578" y="1"/>
                    <a:pt x="1" y="4484"/>
                    <a:pt x="2397" y="5144"/>
                  </a:cubicBezTo>
                  <a:cubicBezTo>
                    <a:pt x="2721" y="5235"/>
                    <a:pt x="3044" y="5276"/>
                    <a:pt x="3360" y="5276"/>
                  </a:cubicBezTo>
                  <a:cubicBezTo>
                    <a:pt x="5379" y="5276"/>
                    <a:pt x="7101" y="3584"/>
                    <a:pt x="6880" y="2258"/>
                  </a:cubicBezTo>
                  <a:cubicBezTo>
                    <a:pt x="6699" y="1193"/>
                    <a:pt x="7593" y="129"/>
                    <a:pt x="7593" y="129"/>
                  </a:cubicBezTo>
                  <a:lnTo>
                    <a:pt x="2578" y="1"/>
                  </a:lnTo>
                  <a:close/>
                </a:path>
              </a:pathLst>
            </a:custGeom>
            <a:solidFill>
              <a:srgbClr val="BA291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4" name="Google Shape;184;p1"/>
            <p:cNvSpPr/>
            <p:nvPr/>
          </p:nvSpPr>
          <p:spPr>
            <a:xfrm>
              <a:off x="2962600" y="2407975"/>
              <a:ext cx="189850" cy="131925"/>
            </a:xfrm>
            <a:custGeom>
              <a:avLst/>
              <a:gdLst/>
              <a:ahLst/>
              <a:cxnLst/>
              <a:rect l="l" t="t" r="r" b="b"/>
              <a:pathLst>
                <a:path w="7594" h="5277" extrusionOk="0">
                  <a:moveTo>
                    <a:pt x="5016" y="1"/>
                  </a:moveTo>
                  <a:lnTo>
                    <a:pt x="1" y="129"/>
                  </a:lnTo>
                  <a:cubicBezTo>
                    <a:pt x="1" y="129"/>
                    <a:pt x="895" y="1193"/>
                    <a:pt x="714" y="2258"/>
                  </a:cubicBezTo>
                  <a:cubicBezTo>
                    <a:pt x="493" y="3584"/>
                    <a:pt x="2215" y="5276"/>
                    <a:pt x="4234" y="5276"/>
                  </a:cubicBezTo>
                  <a:cubicBezTo>
                    <a:pt x="4550" y="5276"/>
                    <a:pt x="4873" y="5235"/>
                    <a:pt x="5197" y="5144"/>
                  </a:cubicBezTo>
                  <a:cubicBezTo>
                    <a:pt x="7593" y="4484"/>
                    <a:pt x="5016" y="1"/>
                    <a:pt x="5016" y="1"/>
                  </a:cubicBezTo>
                  <a:close/>
                </a:path>
              </a:pathLst>
            </a:custGeom>
            <a:solidFill>
              <a:srgbClr val="BA291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5" name="Google Shape;185;p1"/>
            <p:cNvSpPr/>
            <p:nvPr/>
          </p:nvSpPr>
          <p:spPr>
            <a:xfrm>
              <a:off x="3087475" y="2407975"/>
              <a:ext cx="155225" cy="87150"/>
            </a:xfrm>
            <a:custGeom>
              <a:avLst/>
              <a:gdLst/>
              <a:ahLst/>
              <a:cxnLst/>
              <a:rect l="l" t="t" r="r" b="b"/>
              <a:pathLst>
                <a:path w="6209" h="3486" extrusionOk="0">
                  <a:moveTo>
                    <a:pt x="1193" y="1"/>
                  </a:moveTo>
                  <a:cubicBezTo>
                    <a:pt x="1193" y="1"/>
                    <a:pt x="107" y="1907"/>
                    <a:pt x="0" y="3408"/>
                  </a:cubicBezTo>
                  <a:cubicBezTo>
                    <a:pt x="362" y="3451"/>
                    <a:pt x="735" y="3483"/>
                    <a:pt x="1097" y="3483"/>
                  </a:cubicBezTo>
                  <a:cubicBezTo>
                    <a:pt x="1164" y="3485"/>
                    <a:pt x="1230" y="3486"/>
                    <a:pt x="1296" y="3486"/>
                  </a:cubicBezTo>
                  <a:cubicBezTo>
                    <a:pt x="2336" y="3486"/>
                    <a:pt x="3361" y="3251"/>
                    <a:pt x="4292" y="2791"/>
                  </a:cubicBezTo>
                  <a:cubicBezTo>
                    <a:pt x="4771" y="2546"/>
                    <a:pt x="5175" y="2184"/>
                    <a:pt x="5495" y="1747"/>
                  </a:cubicBezTo>
                  <a:cubicBezTo>
                    <a:pt x="5591" y="874"/>
                    <a:pt x="6208" y="129"/>
                    <a:pt x="6208" y="129"/>
                  </a:cubicBezTo>
                  <a:lnTo>
                    <a:pt x="1193" y="1"/>
                  </a:lnTo>
                  <a:close/>
                </a:path>
              </a:pathLst>
            </a:custGeom>
            <a:solidFill>
              <a:srgbClr val="C449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6" name="Google Shape;186;p1"/>
            <p:cNvSpPr/>
            <p:nvPr/>
          </p:nvSpPr>
          <p:spPr>
            <a:xfrm>
              <a:off x="2962600" y="2407975"/>
              <a:ext cx="155250" cy="87075"/>
            </a:xfrm>
            <a:custGeom>
              <a:avLst/>
              <a:gdLst/>
              <a:ahLst/>
              <a:cxnLst/>
              <a:rect l="l" t="t" r="r" b="b"/>
              <a:pathLst>
                <a:path w="6210" h="3483" extrusionOk="0">
                  <a:moveTo>
                    <a:pt x="5016" y="1"/>
                  </a:moveTo>
                  <a:lnTo>
                    <a:pt x="1" y="139"/>
                  </a:lnTo>
                  <a:cubicBezTo>
                    <a:pt x="1" y="139"/>
                    <a:pt x="789" y="1087"/>
                    <a:pt x="736" y="2077"/>
                  </a:cubicBezTo>
                  <a:cubicBezTo>
                    <a:pt x="2386" y="2961"/>
                    <a:pt x="4218" y="3440"/>
                    <a:pt x="6092" y="3483"/>
                  </a:cubicBezTo>
                  <a:lnTo>
                    <a:pt x="6209" y="3483"/>
                  </a:lnTo>
                  <a:cubicBezTo>
                    <a:pt x="6145" y="1960"/>
                    <a:pt x="5016" y="1"/>
                    <a:pt x="5016" y="1"/>
                  </a:cubicBezTo>
                  <a:close/>
                </a:path>
              </a:pathLst>
            </a:custGeom>
            <a:solidFill>
              <a:srgbClr val="C449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7" name="Google Shape;187;p1"/>
            <p:cNvSpPr/>
            <p:nvPr/>
          </p:nvSpPr>
          <p:spPr>
            <a:xfrm>
              <a:off x="2833225" y="2501150"/>
              <a:ext cx="538050" cy="284875"/>
            </a:xfrm>
            <a:custGeom>
              <a:avLst/>
              <a:gdLst/>
              <a:ahLst/>
              <a:cxnLst/>
              <a:rect l="l" t="t" r="r" b="b"/>
              <a:pathLst>
                <a:path w="21522" h="11395" extrusionOk="0">
                  <a:moveTo>
                    <a:pt x="10585" y="1"/>
                  </a:moveTo>
                  <a:lnTo>
                    <a:pt x="10585" y="107"/>
                  </a:lnTo>
                  <a:lnTo>
                    <a:pt x="8892" y="1"/>
                  </a:lnTo>
                  <a:lnTo>
                    <a:pt x="8892" y="1"/>
                  </a:lnTo>
                  <a:cubicBezTo>
                    <a:pt x="8892" y="1"/>
                    <a:pt x="9201" y="2982"/>
                    <a:pt x="8072" y="3600"/>
                  </a:cubicBezTo>
                  <a:cubicBezTo>
                    <a:pt x="6944" y="4218"/>
                    <a:pt x="1" y="4516"/>
                    <a:pt x="725" y="11395"/>
                  </a:cubicBezTo>
                  <a:lnTo>
                    <a:pt x="20808" y="11395"/>
                  </a:lnTo>
                  <a:cubicBezTo>
                    <a:pt x="21522" y="4516"/>
                    <a:pt x="14589" y="4207"/>
                    <a:pt x="13461" y="3600"/>
                  </a:cubicBezTo>
                  <a:cubicBezTo>
                    <a:pt x="12332" y="2982"/>
                    <a:pt x="12641" y="1"/>
                    <a:pt x="12641" y="1"/>
                  </a:cubicBezTo>
                  <a:lnTo>
                    <a:pt x="12641" y="1"/>
                  </a:lnTo>
                  <a:lnTo>
                    <a:pt x="10948" y="107"/>
                  </a:lnTo>
                  <a:lnTo>
                    <a:pt x="10948" y="1"/>
                  </a:lnTo>
                  <a:lnTo>
                    <a:pt x="10766" y="54"/>
                  </a:lnTo>
                  <a:lnTo>
                    <a:pt x="10585" y="1"/>
                  </a:lnTo>
                  <a:close/>
                </a:path>
              </a:pathLst>
            </a:custGeom>
            <a:solidFill>
              <a:srgbClr val="F7B6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" name="Google Shape;188;p1"/>
            <p:cNvSpPr/>
            <p:nvPr/>
          </p:nvSpPr>
          <p:spPr>
            <a:xfrm>
              <a:off x="3049675" y="2501150"/>
              <a:ext cx="101175" cy="70850"/>
            </a:xfrm>
            <a:custGeom>
              <a:avLst/>
              <a:gdLst/>
              <a:ahLst/>
              <a:cxnLst/>
              <a:rect l="l" t="t" r="r" b="b"/>
              <a:pathLst>
                <a:path w="4047" h="2834" extrusionOk="0">
                  <a:moveTo>
                    <a:pt x="1927" y="1"/>
                  </a:moveTo>
                  <a:lnTo>
                    <a:pt x="1927" y="107"/>
                  </a:lnTo>
                  <a:lnTo>
                    <a:pt x="234" y="1"/>
                  </a:lnTo>
                  <a:lnTo>
                    <a:pt x="234" y="1"/>
                  </a:lnTo>
                  <a:cubicBezTo>
                    <a:pt x="234" y="1"/>
                    <a:pt x="415" y="1737"/>
                    <a:pt x="0" y="2833"/>
                  </a:cubicBezTo>
                  <a:cubicBezTo>
                    <a:pt x="1352" y="2631"/>
                    <a:pt x="2694" y="2418"/>
                    <a:pt x="4047" y="2205"/>
                  </a:cubicBezTo>
                  <a:cubicBezTo>
                    <a:pt x="3929" y="1481"/>
                    <a:pt x="3908" y="736"/>
                    <a:pt x="3983" y="1"/>
                  </a:cubicBezTo>
                  <a:lnTo>
                    <a:pt x="3983" y="1"/>
                  </a:lnTo>
                  <a:lnTo>
                    <a:pt x="2290" y="107"/>
                  </a:lnTo>
                  <a:lnTo>
                    <a:pt x="2290" y="1"/>
                  </a:lnTo>
                  <a:lnTo>
                    <a:pt x="2108" y="54"/>
                  </a:lnTo>
                  <a:lnTo>
                    <a:pt x="1927" y="1"/>
                  </a:lnTo>
                  <a:close/>
                </a:path>
              </a:pathLst>
            </a:custGeom>
            <a:solidFill>
              <a:srgbClr val="F391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9" name="Google Shape;189;p1"/>
            <p:cNvSpPr/>
            <p:nvPr/>
          </p:nvSpPr>
          <p:spPr>
            <a:xfrm>
              <a:off x="2834550" y="2604175"/>
              <a:ext cx="536725" cy="181850"/>
            </a:xfrm>
            <a:custGeom>
              <a:avLst/>
              <a:gdLst/>
              <a:ahLst/>
              <a:cxnLst/>
              <a:rect l="l" t="t" r="r" b="b"/>
              <a:pathLst>
                <a:path w="21469" h="7274" extrusionOk="0">
                  <a:moveTo>
                    <a:pt x="5772" y="1"/>
                  </a:moveTo>
                  <a:cubicBezTo>
                    <a:pt x="3430" y="757"/>
                    <a:pt x="1" y="2386"/>
                    <a:pt x="512" y="7274"/>
                  </a:cubicBezTo>
                  <a:lnTo>
                    <a:pt x="20958" y="7274"/>
                  </a:lnTo>
                  <a:cubicBezTo>
                    <a:pt x="21469" y="2386"/>
                    <a:pt x="18051" y="757"/>
                    <a:pt x="15697" y="1"/>
                  </a:cubicBezTo>
                  <a:cubicBezTo>
                    <a:pt x="14717" y="895"/>
                    <a:pt x="13259" y="1524"/>
                    <a:pt x="11587" y="1683"/>
                  </a:cubicBezTo>
                  <a:lnTo>
                    <a:pt x="10692" y="4910"/>
                  </a:lnTo>
                  <a:lnTo>
                    <a:pt x="10224" y="1705"/>
                  </a:lnTo>
                  <a:cubicBezTo>
                    <a:pt x="8413" y="1598"/>
                    <a:pt x="6827" y="959"/>
                    <a:pt x="577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0" name="Google Shape;190;p1"/>
            <p:cNvSpPr/>
            <p:nvPr/>
          </p:nvSpPr>
          <p:spPr>
            <a:xfrm>
              <a:off x="2947700" y="2604175"/>
              <a:ext cx="145375" cy="63125"/>
            </a:xfrm>
            <a:custGeom>
              <a:avLst/>
              <a:gdLst/>
              <a:ahLst/>
              <a:cxnLst/>
              <a:rect l="l" t="t" r="r" b="b"/>
              <a:pathLst>
                <a:path w="5815" h="2525" extrusionOk="0">
                  <a:moveTo>
                    <a:pt x="1246" y="1"/>
                  </a:moveTo>
                  <a:cubicBezTo>
                    <a:pt x="820" y="139"/>
                    <a:pt x="405" y="299"/>
                    <a:pt x="1" y="480"/>
                  </a:cubicBezTo>
                  <a:cubicBezTo>
                    <a:pt x="831" y="1609"/>
                    <a:pt x="3099" y="2439"/>
                    <a:pt x="5815" y="2525"/>
                  </a:cubicBezTo>
                  <a:lnTo>
                    <a:pt x="5687" y="1705"/>
                  </a:lnTo>
                  <a:cubicBezTo>
                    <a:pt x="3887" y="1598"/>
                    <a:pt x="2301" y="959"/>
                    <a:pt x="124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1" name="Google Shape;191;p1"/>
            <p:cNvSpPr/>
            <p:nvPr/>
          </p:nvSpPr>
          <p:spPr>
            <a:xfrm>
              <a:off x="3118350" y="2604450"/>
              <a:ext cx="143250" cy="62850"/>
            </a:xfrm>
            <a:custGeom>
              <a:avLst/>
              <a:gdLst/>
              <a:ahLst/>
              <a:cxnLst/>
              <a:rect l="l" t="t" r="r" b="b"/>
              <a:pathLst>
                <a:path w="5730" h="2514" extrusionOk="0">
                  <a:moveTo>
                    <a:pt x="4345" y="0"/>
                  </a:moveTo>
                  <a:cubicBezTo>
                    <a:pt x="3365" y="895"/>
                    <a:pt x="1907" y="1513"/>
                    <a:pt x="235" y="1672"/>
                  </a:cubicBezTo>
                  <a:lnTo>
                    <a:pt x="0" y="2514"/>
                  </a:lnTo>
                  <a:cubicBezTo>
                    <a:pt x="2652" y="2418"/>
                    <a:pt x="4867" y="1619"/>
                    <a:pt x="5729" y="533"/>
                  </a:cubicBezTo>
                  <a:cubicBezTo>
                    <a:pt x="5282" y="320"/>
                    <a:pt x="4824" y="139"/>
                    <a:pt x="434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2" name="Google Shape;192;p1"/>
            <p:cNvSpPr/>
            <p:nvPr/>
          </p:nvSpPr>
          <p:spPr>
            <a:xfrm>
              <a:off x="3096775" y="2737025"/>
              <a:ext cx="21600" cy="18725"/>
            </a:xfrm>
            <a:custGeom>
              <a:avLst/>
              <a:gdLst/>
              <a:ahLst/>
              <a:cxnLst/>
              <a:rect l="l" t="t" r="r" b="b"/>
              <a:pathLst>
                <a:path w="864" h="749" extrusionOk="0">
                  <a:moveTo>
                    <a:pt x="374" y="0"/>
                  </a:moveTo>
                  <a:cubicBezTo>
                    <a:pt x="161" y="0"/>
                    <a:pt x="1" y="171"/>
                    <a:pt x="1" y="373"/>
                  </a:cubicBezTo>
                  <a:cubicBezTo>
                    <a:pt x="1" y="597"/>
                    <a:pt x="183" y="748"/>
                    <a:pt x="373" y="748"/>
                  </a:cubicBezTo>
                  <a:cubicBezTo>
                    <a:pt x="463" y="748"/>
                    <a:pt x="554" y="715"/>
                    <a:pt x="629" y="639"/>
                  </a:cubicBezTo>
                  <a:cubicBezTo>
                    <a:pt x="863" y="405"/>
                    <a:pt x="704" y="0"/>
                    <a:pt x="37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3" name="Google Shape;193;p1"/>
            <p:cNvSpPr/>
            <p:nvPr/>
          </p:nvSpPr>
          <p:spPr>
            <a:xfrm>
              <a:off x="2967400" y="2371975"/>
              <a:ext cx="60725" cy="69475"/>
            </a:xfrm>
            <a:custGeom>
              <a:avLst/>
              <a:gdLst/>
              <a:ahLst/>
              <a:cxnLst/>
              <a:rect l="l" t="t" r="r" b="b"/>
              <a:pathLst>
                <a:path w="2429" h="2779" extrusionOk="0">
                  <a:moveTo>
                    <a:pt x="1172" y="1"/>
                  </a:moveTo>
                  <a:cubicBezTo>
                    <a:pt x="1028" y="1"/>
                    <a:pt x="920" y="35"/>
                    <a:pt x="895" y="46"/>
                  </a:cubicBezTo>
                  <a:cubicBezTo>
                    <a:pt x="820" y="78"/>
                    <a:pt x="1" y="174"/>
                    <a:pt x="139" y="1238"/>
                  </a:cubicBezTo>
                  <a:cubicBezTo>
                    <a:pt x="272" y="2185"/>
                    <a:pt x="783" y="2779"/>
                    <a:pt x="1307" y="2779"/>
                  </a:cubicBezTo>
                  <a:cubicBezTo>
                    <a:pt x="1372" y="2779"/>
                    <a:pt x="1437" y="2769"/>
                    <a:pt x="1502" y="2751"/>
                  </a:cubicBezTo>
                  <a:cubicBezTo>
                    <a:pt x="2109" y="2655"/>
                    <a:pt x="2428" y="1856"/>
                    <a:pt x="2088" y="812"/>
                  </a:cubicBezTo>
                  <a:cubicBezTo>
                    <a:pt x="1870" y="130"/>
                    <a:pt x="1452" y="1"/>
                    <a:pt x="1172" y="1"/>
                  </a:cubicBezTo>
                  <a:close/>
                </a:path>
              </a:pathLst>
            </a:custGeom>
            <a:solidFill>
              <a:srgbClr val="F391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" name="Google Shape;194;p1"/>
            <p:cNvSpPr/>
            <p:nvPr/>
          </p:nvSpPr>
          <p:spPr>
            <a:xfrm>
              <a:off x="3177450" y="2371975"/>
              <a:ext cx="60450" cy="69475"/>
            </a:xfrm>
            <a:custGeom>
              <a:avLst/>
              <a:gdLst/>
              <a:ahLst/>
              <a:cxnLst/>
              <a:rect l="l" t="t" r="r" b="b"/>
              <a:pathLst>
                <a:path w="2418" h="2779" extrusionOk="0">
                  <a:moveTo>
                    <a:pt x="1250" y="1"/>
                  </a:moveTo>
                  <a:cubicBezTo>
                    <a:pt x="967" y="1"/>
                    <a:pt x="549" y="130"/>
                    <a:pt x="331" y="812"/>
                  </a:cubicBezTo>
                  <a:cubicBezTo>
                    <a:pt x="0" y="1856"/>
                    <a:pt x="309" y="2655"/>
                    <a:pt x="916" y="2751"/>
                  </a:cubicBezTo>
                  <a:cubicBezTo>
                    <a:pt x="982" y="2769"/>
                    <a:pt x="1049" y="2779"/>
                    <a:pt x="1115" y="2779"/>
                  </a:cubicBezTo>
                  <a:cubicBezTo>
                    <a:pt x="1646" y="2779"/>
                    <a:pt x="2156" y="2185"/>
                    <a:pt x="2279" y="1238"/>
                  </a:cubicBezTo>
                  <a:cubicBezTo>
                    <a:pt x="2418" y="174"/>
                    <a:pt x="1608" y="78"/>
                    <a:pt x="1534" y="46"/>
                  </a:cubicBezTo>
                  <a:cubicBezTo>
                    <a:pt x="1505" y="35"/>
                    <a:pt x="1395" y="1"/>
                    <a:pt x="1250" y="1"/>
                  </a:cubicBezTo>
                  <a:close/>
                </a:path>
              </a:pathLst>
            </a:custGeom>
            <a:solidFill>
              <a:srgbClr val="F391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" name="Google Shape;195;p1"/>
            <p:cNvSpPr/>
            <p:nvPr/>
          </p:nvSpPr>
          <p:spPr>
            <a:xfrm>
              <a:off x="2989525" y="2246875"/>
              <a:ext cx="228925" cy="290425"/>
            </a:xfrm>
            <a:custGeom>
              <a:avLst/>
              <a:gdLst/>
              <a:ahLst/>
              <a:cxnLst/>
              <a:rect l="l" t="t" r="r" b="b"/>
              <a:pathLst>
                <a:path w="9157" h="11617" extrusionOk="0">
                  <a:moveTo>
                    <a:pt x="4286" y="0"/>
                  </a:moveTo>
                  <a:cubicBezTo>
                    <a:pt x="3368" y="0"/>
                    <a:pt x="754" y="342"/>
                    <a:pt x="404" y="4251"/>
                  </a:cubicBezTo>
                  <a:cubicBezTo>
                    <a:pt x="0" y="8684"/>
                    <a:pt x="1903" y="11616"/>
                    <a:pt x="4369" y="11616"/>
                  </a:cubicBezTo>
                  <a:cubicBezTo>
                    <a:pt x="4439" y="11616"/>
                    <a:pt x="4508" y="11614"/>
                    <a:pt x="4578" y="11609"/>
                  </a:cubicBezTo>
                  <a:cubicBezTo>
                    <a:pt x="4648" y="11614"/>
                    <a:pt x="4718" y="11616"/>
                    <a:pt x="4787" y="11616"/>
                  </a:cubicBezTo>
                  <a:cubicBezTo>
                    <a:pt x="7253" y="11616"/>
                    <a:pt x="9157" y="8684"/>
                    <a:pt x="8753" y="4251"/>
                  </a:cubicBezTo>
                  <a:cubicBezTo>
                    <a:pt x="8394" y="342"/>
                    <a:pt x="5779" y="0"/>
                    <a:pt x="4867" y="0"/>
                  </a:cubicBezTo>
                  <a:cubicBezTo>
                    <a:pt x="4723" y="0"/>
                    <a:pt x="4622" y="9"/>
                    <a:pt x="4578" y="13"/>
                  </a:cubicBezTo>
                  <a:cubicBezTo>
                    <a:pt x="4533" y="9"/>
                    <a:pt x="4431" y="0"/>
                    <a:pt x="4286" y="0"/>
                  </a:cubicBezTo>
                  <a:close/>
                </a:path>
              </a:pathLst>
            </a:custGeom>
            <a:solidFill>
              <a:srgbClr val="F7B6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" name="Google Shape;196;p1"/>
            <p:cNvSpPr/>
            <p:nvPr/>
          </p:nvSpPr>
          <p:spPr>
            <a:xfrm>
              <a:off x="2990300" y="2339050"/>
              <a:ext cx="229050" cy="203325"/>
            </a:xfrm>
            <a:custGeom>
              <a:avLst/>
              <a:gdLst/>
              <a:ahLst/>
              <a:cxnLst/>
              <a:rect l="l" t="t" r="r" b="b"/>
              <a:pathLst>
                <a:path w="9162" h="8133" extrusionOk="0">
                  <a:moveTo>
                    <a:pt x="447" y="0"/>
                  </a:moveTo>
                  <a:cubicBezTo>
                    <a:pt x="325" y="0"/>
                    <a:pt x="224" y="1427"/>
                    <a:pt x="224" y="1427"/>
                  </a:cubicBezTo>
                  <a:cubicBezTo>
                    <a:pt x="224" y="1427"/>
                    <a:pt x="0" y="7369"/>
                    <a:pt x="3514" y="8039"/>
                  </a:cubicBezTo>
                  <a:cubicBezTo>
                    <a:pt x="3845" y="8102"/>
                    <a:pt x="4163" y="8132"/>
                    <a:pt x="4469" y="8132"/>
                  </a:cubicBezTo>
                  <a:cubicBezTo>
                    <a:pt x="7406" y="8132"/>
                    <a:pt x="9161" y="5332"/>
                    <a:pt x="8881" y="1118"/>
                  </a:cubicBezTo>
                  <a:lnTo>
                    <a:pt x="8434" y="1075"/>
                  </a:lnTo>
                  <a:cubicBezTo>
                    <a:pt x="8434" y="1075"/>
                    <a:pt x="8147" y="5771"/>
                    <a:pt x="7082" y="5814"/>
                  </a:cubicBezTo>
                  <a:cubicBezTo>
                    <a:pt x="7067" y="5814"/>
                    <a:pt x="7053" y="5815"/>
                    <a:pt x="7039" y="5815"/>
                  </a:cubicBezTo>
                  <a:cubicBezTo>
                    <a:pt x="6060" y="5815"/>
                    <a:pt x="7564" y="4354"/>
                    <a:pt x="5548" y="4270"/>
                  </a:cubicBezTo>
                  <a:cubicBezTo>
                    <a:pt x="4611" y="4226"/>
                    <a:pt x="3891" y="4057"/>
                    <a:pt x="3370" y="4057"/>
                  </a:cubicBezTo>
                  <a:cubicBezTo>
                    <a:pt x="2761" y="4057"/>
                    <a:pt x="2424" y="4288"/>
                    <a:pt x="2332" y="5218"/>
                  </a:cubicBezTo>
                  <a:cubicBezTo>
                    <a:pt x="2311" y="5447"/>
                    <a:pt x="2239" y="5554"/>
                    <a:pt x="2135" y="5554"/>
                  </a:cubicBezTo>
                  <a:cubicBezTo>
                    <a:pt x="1711" y="5554"/>
                    <a:pt x="765" y="3794"/>
                    <a:pt x="629" y="1341"/>
                  </a:cubicBezTo>
                  <a:cubicBezTo>
                    <a:pt x="569" y="338"/>
                    <a:pt x="506" y="0"/>
                    <a:pt x="447" y="0"/>
                  </a:cubicBezTo>
                  <a:close/>
                </a:path>
              </a:pathLst>
            </a:custGeom>
            <a:solidFill>
              <a:srgbClr val="C449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7" name="Google Shape;197;p1"/>
            <p:cNvSpPr/>
            <p:nvPr/>
          </p:nvSpPr>
          <p:spPr>
            <a:xfrm>
              <a:off x="2995625" y="2339050"/>
              <a:ext cx="14650" cy="74025"/>
            </a:xfrm>
            <a:custGeom>
              <a:avLst/>
              <a:gdLst/>
              <a:ahLst/>
              <a:cxnLst/>
              <a:rect l="l" t="t" r="r" b="b"/>
              <a:pathLst>
                <a:path w="586" h="2961" extrusionOk="0">
                  <a:moveTo>
                    <a:pt x="234" y="0"/>
                  </a:moveTo>
                  <a:cubicBezTo>
                    <a:pt x="112" y="0"/>
                    <a:pt x="11" y="1427"/>
                    <a:pt x="11" y="1427"/>
                  </a:cubicBezTo>
                  <a:cubicBezTo>
                    <a:pt x="0" y="1938"/>
                    <a:pt x="32" y="2449"/>
                    <a:pt x="86" y="2960"/>
                  </a:cubicBezTo>
                  <a:cubicBezTo>
                    <a:pt x="245" y="2875"/>
                    <a:pt x="416" y="2790"/>
                    <a:pt x="586" y="2704"/>
                  </a:cubicBezTo>
                  <a:cubicBezTo>
                    <a:pt x="501" y="2257"/>
                    <a:pt x="437" y="1799"/>
                    <a:pt x="416" y="1341"/>
                  </a:cubicBezTo>
                  <a:cubicBezTo>
                    <a:pt x="356" y="338"/>
                    <a:pt x="293" y="0"/>
                    <a:pt x="234" y="0"/>
                  </a:cubicBezTo>
                  <a:close/>
                </a:path>
              </a:pathLst>
            </a:custGeom>
            <a:solidFill>
              <a:srgbClr val="B63E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8" name="Google Shape;198;p1"/>
            <p:cNvSpPr/>
            <p:nvPr/>
          </p:nvSpPr>
          <p:spPr>
            <a:xfrm>
              <a:off x="3197675" y="2365925"/>
              <a:ext cx="15475" cy="41825"/>
            </a:xfrm>
            <a:custGeom>
              <a:avLst/>
              <a:gdLst/>
              <a:ahLst/>
              <a:cxnLst/>
              <a:rect l="l" t="t" r="r" b="b"/>
              <a:pathLst>
                <a:path w="619" h="1673" extrusionOk="0">
                  <a:moveTo>
                    <a:pt x="139" y="0"/>
                  </a:moveTo>
                  <a:cubicBezTo>
                    <a:pt x="139" y="0"/>
                    <a:pt x="107" y="639"/>
                    <a:pt x="1" y="1459"/>
                  </a:cubicBezTo>
                  <a:cubicBezTo>
                    <a:pt x="192" y="1523"/>
                    <a:pt x="395" y="1598"/>
                    <a:pt x="586" y="1672"/>
                  </a:cubicBezTo>
                  <a:cubicBezTo>
                    <a:pt x="618" y="1129"/>
                    <a:pt x="618" y="586"/>
                    <a:pt x="586" y="43"/>
                  </a:cubicBezTo>
                  <a:lnTo>
                    <a:pt x="139" y="0"/>
                  </a:lnTo>
                  <a:close/>
                </a:path>
              </a:pathLst>
            </a:custGeom>
            <a:solidFill>
              <a:srgbClr val="B63E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9" name="Google Shape;199;p1"/>
            <p:cNvSpPr/>
            <p:nvPr/>
          </p:nvSpPr>
          <p:spPr>
            <a:xfrm>
              <a:off x="3106100" y="2366450"/>
              <a:ext cx="21850" cy="76950"/>
            </a:xfrm>
            <a:custGeom>
              <a:avLst/>
              <a:gdLst/>
              <a:ahLst/>
              <a:cxnLst/>
              <a:rect l="l" t="t" r="r" b="b"/>
              <a:pathLst>
                <a:path w="874" h="3078" extrusionOk="0">
                  <a:moveTo>
                    <a:pt x="512" y="1"/>
                  </a:moveTo>
                  <a:lnTo>
                    <a:pt x="512" y="1"/>
                  </a:lnTo>
                  <a:cubicBezTo>
                    <a:pt x="490" y="426"/>
                    <a:pt x="501" y="852"/>
                    <a:pt x="544" y="1278"/>
                  </a:cubicBezTo>
                  <a:cubicBezTo>
                    <a:pt x="554" y="1491"/>
                    <a:pt x="586" y="1704"/>
                    <a:pt x="608" y="1917"/>
                  </a:cubicBezTo>
                  <a:cubicBezTo>
                    <a:pt x="627" y="2114"/>
                    <a:pt x="656" y="2302"/>
                    <a:pt x="686" y="2498"/>
                  </a:cubicBezTo>
                  <a:lnTo>
                    <a:pt x="686" y="2498"/>
                  </a:lnTo>
                  <a:cubicBezTo>
                    <a:pt x="575" y="2581"/>
                    <a:pt x="465" y="2666"/>
                    <a:pt x="363" y="2759"/>
                  </a:cubicBezTo>
                  <a:cubicBezTo>
                    <a:pt x="235" y="2865"/>
                    <a:pt x="118" y="2961"/>
                    <a:pt x="1" y="3078"/>
                  </a:cubicBezTo>
                  <a:cubicBezTo>
                    <a:pt x="139" y="3003"/>
                    <a:pt x="288" y="2929"/>
                    <a:pt x="427" y="2854"/>
                  </a:cubicBezTo>
                  <a:cubicBezTo>
                    <a:pt x="565" y="2769"/>
                    <a:pt x="693" y="2695"/>
                    <a:pt x="831" y="2609"/>
                  </a:cubicBezTo>
                  <a:lnTo>
                    <a:pt x="874" y="2588"/>
                  </a:lnTo>
                  <a:lnTo>
                    <a:pt x="874" y="2524"/>
                  </a:lnTo>
                  <a:cubicBezTo>
                    <a:pt x="863" y="2311"/>
                    <a:pt x="842" y="2098"/>
                    <a:pt x="821" y="1896"/>
                  </a:cubicBezTo>
                  <a:cubicBezTo>
                    <a:pt x="810" y="1683"/>
                    <a:pt x="778" y="1470"/>
                    <a:pt x="746" y="1257"/>
                  </a:cubicBezTo>
                  <a:cubicBezTo>
                    <a:pt x="693" y="831"/>
                    <a:pt x="608" y="416"/>
                    <a:pt x="512" y="1"/>
                  </a:cubicBezTo>
                  <a:close/>
                </a:path>
              </a:pathLst>
            </a:custGeom>
            <a:solidFill>
              <a:srgbClr val="F391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0" name="Google Shape;200;p1"/>
            <p:cNvSpPr/>
            <p:nvPr/>
          </p:nvSpPr>
          <p:spPr>
            <a:xfrm>
              <a:off x="3131125" y="2338400"/>
              <a:ext cx="53800" cy="19825"/>
            </a:xfrm>
            <a:custGeom>
              <a:avLst/>
              <a:gdLst/>
              <a:ahLst/>
              <a:cxnLst/>
              <a:rect l="l" t="t" r="r" b="b"/>
              <a:pathLst>
                <a:path w="2152" h="793" extrusionOk="0">
                  <a:moveTo>
                    <a:pt x="1007" y="0"/>
                  </a:moveTo>
                  <a:cubicBezTo>
                    <a:pt x="917" y="0"/>
                    <a:pt x="832" y="10"/>
                    <a:pt x="746" y="26"/>
                  </a:cubicBezTo>
                  <a:cubicBezTo>
                    <a:pt x="682" y="47"/>
                    <a:pt x="629" y="68"/>
                    <a:pt x="576" y="90"/>
                  </a:cubicBezTo>
                  <a:cubicBezTo>
                    <a:pt x="522" y="122"/>
                    <a:pt x="469" y="143"/>
                    <a:pt x="416" y="185"/>
                  </a:cubicBezTo>
                  <a:cubicBezTo>
                    <a:pt x="320" y="249"/>
                    <a:pt x="235" y="324"/>
                    <a:pt x="171" y="409"/>
                  </a:cubicBezTo>
                  <a:cubicBezTo>
                    <a:pt x="96" y="494"/>
                    <a:pt x="43" y="601"/>
                    <a:pt x="1" y="697"/>
                  </a:cubicBezTo>
                  <a:cubicBezTo>
                    <a:pt x="107" y="654"/>
                    <a:pt x="192" y="590"/>
                    <a:pt x="277" y="548"/>
                  </a:cubicBezTo>
                  <a:cubicBezTo>
                    <a:pt x="363" y="505"/>
                    <a:pt x="458" y="462"/>
                    <a:pt x="544" y="430"/>
                  </a:cubicBezTo>
                  <a:cubicBezTo>
                    <a:pt x="686" y="377"/>
                    <a:pt x="837" y="353"/>
                    <a:pt x="988" y="353"/>
                  </a:cubicBezTo>
                  <a:cubicBezTo>
                    <a:pt x="1017" y="353"/>
                    <a:pt x="1047" y="354"/>
                    <a:pt x="1076" y="356"/>
                  </a:cubicBezTo>
                  <a:cubicBezTo>
                    <a:pt x="1257" y="377"/>
                    <a:pt x="1438" y="430"/>
                    <a:pt x="1609" y="505"/>
                  </a:cubicBezTo>
                  <a:cubicBezTo>
                    <a:pt x="1790" y="590"/>
                    <a:pt x="1981" y="686"/>
                    <a:pt x="2152" y="792"/>
                  </a:cubicBezTo>
                  <a:cubicBezTo>
                    <a:pt x="2066" y="579"/>
                    <a:pt x="1928" y="398"/>
                    <a:pt x="1747" y="271"/>
                  </a:cubicBezTo>
                  <a:cubicBezTo>
                    <a:pt x="1566" y="122"/>
                    <a:pt x="1342" y="26"/>
                    <a:pt x="1108" y="4"/>
                  </a:cubicBezTo>
                  <a:cubicBezTo>
                    <a:pt x="1074" y="2"/>
                    <a:pt x="1040" y="0"/>
                    <a:pt x="1007" y="0"/>
                  </a:cubicBezTo>
                  <a:close/>
                </a:path>
              </a:pathLst>
            </a:custGeom>
            <a:solidFill>
              <a:srgbClr val="14111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1" name="Google Shape;201;p1"/>
            <p:cNvSpPr/>
            <p:nvPr/>
          </p:nvSpPr>
          <p:spPr>
            <a:xfrm>
              <a:off x="3024100" y="2338400"/>
              <a:ext cx="53800" cy="19825"/>
            </a:xfrm>
            <a:custGeom>
              <a:avLst/>
              <a:gdLst/>
              <a:ahLst/>
              <a:cxnLst/>
              <a:rect l="l" t="t" r="r" b="b"/>
              <a:pathLst>
                <a:path w="2152" h="793" extrusionOk="0">
                  <a:moveTo>
                    <a:pt x="1003" y="0"/>
                  </a:moveTo>
                  <a:cubicBezTo>
                    <a:pt x="917" y="0"/>
                    <a:pt x="829" y="10"/>
                    <a:pt x="736" y="26"/>
                  </a:cubicBezTo>
                  <a:cubicBezTo>
                    <a:pt x="682" y="47"/>
                    <a:pt x="629" y="68"/>
                    <a:pt x="565" y="90"/>
                  </a:cubicBezTo>
                  <a:cubicBezTo>
                    <a:pt x="512" y="122"/>
                    <a:pt x="469" y="143"/>
                    <a:pt x="416" y="185"/>
                  </a:cubicBezTo>
                  <a:cubicBezTo>
                    <a:pt x="320" y="249"/>
                    <a:pt x="235" y="324"/>
                    <a:pt x="160" y="409"/>
                  </a:cubicBezTo>
                  <a:cubicBezTo>
                    <a:pt x="97" y="494"/>
                    <a:pt x="43" y="601"/>
                    <a:pt x="1" y="697"/>
                  </a:cubicBezTo>
                  <a:cubicBezTo>
                    <a:pt x="97" y="654"/>
                    <a:pt x="182" y="590"/>
                    <a:pt x="278" y="548"/>
                  </a:cubicBezTo>
                  <a:cubicBezTo>
                    <a:pt x="363" y="505"/>
                    <a:pt x="448" y="462"/>
                    <a:pt x="544" y="430"/>
                  </a:cubicBezTo>
                  <a:cubicBezTo>
                    <a:pt x="687" y="377"/>
                    <a:pt x="837" y="353"/>
                    <a:pt x="982" y="353"/>
                  </a:cubicBezTo>
                  <a:cubicBezTo>
                    <a:pt x="1010" y="353"/>
                    <a:pt x="1038" y="354"/>
                    <a:pt x="1066" y="356"/>
                  </a:cubicBezTo>
                  <a:cubicBezTo>
                    <a:pt x="1257" y="377"/>
                    <a:pt x="1428" y="430"/>
                    <a:pt x="1598" y="505"/>
                  </a:cubicBezTo>
                  <a:cubicBezTo>
                    <a:pt x="1779" y="579"/>
                    <a:pt x="1960" y="675"/>
                    <a:pt x="2152" y="792"/>
                  </a:cubicBezTo>
                  <a:cubicBezTo>
                    <a:pt x="2067" y="579"/>
                    <a:pt x="1928" y="398"/>
                    <a:pt x="1747" y="271"/>
                  </a:cubicBezTo>
                  <a:cubicBezTo>
                    <a:pt x="1566" y="122"/>
                    <a:pt x="1342" y="26"/>
                    <a:pt x="1098" y="4"/>
                  </a:cubicBezTo>
                  <a:cubicBezTo>
                    <a:pt x="1066" y="2"/>
                    <a:pt x="1035" y="0"/>
                    <a:pt x="1003" y="0"/>
                  </a:cubicBezTo>
                  <a:close/>
                </a:path>
              </a:pathLst>
            </a:custGeom>
            <a:solidFill>
              <a:srgbClr val="14111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2" name="Google Shape;202;p1"/>
            <p:cNvSpPr/>
            <p:nvPr/>
          </p:nvSpPr>
          <p:spPr>
            <a:xfrm>
              <a:off x="3039025" y="2376825"/>
              <a:ext cx="35700" cy="22400"/>
            </a:xfrm>
            <a:custGeom>
              <a:avLst/>
              <a:gdLst/>
              <a:ahLst/>
              <a:cxnLst/>
              <a:rect l="l" t="t" r="r" b="b"/>
              <a:pathLst>
                <a:path w="1428" h="896" extrusionOk="0">
                  <a:moveTo>
                    <a:pt x="703" y="1"/>
                  </a:moveTo>
                  <a:cubicBezTo>
                    <a:pt x="596" y="1"/>
                    <a:pt x="479" y="22"/>
                    <a:pt x="383" y="65"/>
                  </a:cubicBezTo>
                  <a:cubicBezTo>
                    <a:pt x="277" y="107"/>
                    <a:pt x="192" y="182"/>
                    <a:pt x="128" y="278"/>
                  </a:cubicBezTo>
                  <a:cubicBezTo>
                    <a:pt x="32" y="469"/>
                    <a:pt x="0" y="682"/>
                    <a:pt x="43" y="885"/>
                  </a:cubicBezTo>
                  <a:cubicBezTo>
                    <a:pt x="64" y="693"/>
                    <a:pt x="128" y="512"/>
                    <a:pt x="234" y="352"/>
                  </a:cubicBezTo>
                  <a:cubicBezTo>
                    <a:pt x="288" y="288"/>
                    <a:pt x="351" y="235"/>
                    <a:pt x="437" y="203"/>
                  </a:cubicBezTo>
                  <a:cubicBezTo>
                    <a:pt x="522" y="171"/>
                    <a:pt x="607" y="161"/>
                    <a:pt x="703" y="161"/>
                  </a:cubicBezTo>
                  <a:cubicBezTo>
                    <a:pt x="884" y="161"/>
                    <a:pt x="1054" y="235"/>
                    <a:pt x="1171" y="374"/>
                  </a:cubicBezTo>
                  <a:cubicBezTo>
                    <a:pt x="1289" y="523"/>
                    <a:pt x="1374" y="704"/>
                    <a:pt x="1416" y="895"/>
                  </a:cubicBezTo>
                  <a:cubicBezTo>
                    <a:pt x="1427" y="682"/>
                    <a:pt x="1374" y="480"/>
                    <a:pt x="1267" y="299"/>
                  </a:cubicBezTo>
                  <a:cubicBezTo>
                    <a:pt x="1139" y="118"/>
                    <a:pt x="927" y="1"/>
                    <a:pt x="703" y="1"/>
                  </a:cubicBezTo>
                  <a:close/>
                </a:path>
              </a:pathLst>
            </a:custGeom>
            <a:solidFill>
              <a:srgbClr val="14111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3" name="Google Shape;203;p1"/>
            <p:cNvSpPr/>
            <p:nvPr/>
          </p:nvSpPr>
          <p:spPr>
            <a:xfrm>
              <a:off x="3135125" y="2375225"/>
              <a:ext cx="35950" cy="22400"/>
            </a:xfrm>
            <a:custGeom>
              <a:avLst/>
              <a:gdLst/>
              <a:ahLst/>
              <a:cxnLst/>
              <a:rect l="l" t="t" r="r" b="b"/>
              <a:pathLst>
                <a:path w="1438" h="896" extrusionOk="0">
                  <a:moveTo>
                    <a:pt x="703" y="1"/>
                  </a:moveTo>
                  <a:cubicBezTo>
                    <a:pt x="597" y="1"/>
                    <a:pt x="479" y="22"/>
                    <a:pt x="384" y="65"/>
                  </a:cubicBezTo>
                  <a:cubicBezTo>
                    <a:pt x="277" y="107"/>
                    <a:pt x="192" y="193"/>
                    <a:pt x="139" y="288"/>
                  </a:cubicBezTo>
                  <a:cubicBezTo>
                    <a:pt x="32" y="469"/>
                    <a:pt x="0" y="682"/>
                    <a:pt x="54" y="885"/>
                  </a:cubicBezTo>
                  <a:cubicBezTo>
                    <a:pt x="64" y="693"/>
                    <a:pt x="128" y="512"/>
                    <a:pt x="235" y="352"/>
                  </a:cubicBezTo>
                  <a:cubicBezTo>
                    <a:pt x="288" y="288"/>
                    <a:pt x="362" y="235"/>
                    <a:pt x="437" y="203"/>
                  </a:cubicBezTo>
                  <a:cubicBezTo>
                    <a:pt x="522" y="171"/>
                    <a:pt x="618" y="161"/>
                    <a:pt x="703" y="161"/>
                  </a:cubicBezTo>
                  <a:cubicBezTo>
                    <a:pt x="884" y="161"/>
                    <a:pt x="1055" y="235"/>
                    <a:pt x="1172" y="374"/>
                  </a:cubicBezTo>
                  <a:cubicBezTo>
                    <a:pt x="1289" y="533"/>
                    <a:pt x="1374" y="704"/>
                    <a:pt x="1427" y="895"/>
                  </a:cubicBezTo>
                  <a:cubicBezTo>
                    <a:pt x="1438" y="682"/>
                    <a:pt x="1385" y="469"/>
                    <a:pt x="1267" y="299"/>
                  </a:cubicBezTo>
                  <a:cubicBezTo>
                    <a:pt x="1140" y="107"/>
                    <a:pt x="927" y="1"/>
                    <a:pt x="703" y="1"/>
                  </a:cubicBezTo>
                  <a:close/>
                </a:path>
              </a:pathLst>
            </a:custGeom>
            <a:solidFill>
              <a:srgbClr val="14111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4" name="Google Shape;204;p1"/>
            <p:cNvSpPr/>
            <p:nvPr/>
          </p:nvSpPr>
          <p:spPr>
            <a:xfrm>
              <a:off x="3066425" y="2463625"/>
              <a:ext cx="81225" cy="14725"/>
            </a:xfrm>
            <a:custGeom>
              <a:avLst/>
              <a:gdLst/>
              <a:ahLst/>
              <a:cxnLst/>
              <a:rect l="l" t="t" r="r" b="b"/>
              <a:pathLst>
                <a:path w="3249" h="589" extrusionOk="0">
                  <a:moveTo>
                    <a:pt x="3249" y="0"/>
                  </a:moveTo>
                  <a:lnTo>
                    <a:pt x="1" y="43"/>
                  </a:lnTo>
                  <a:cubicBezTo>
                    <a:pt x="523" y="400"/>
                    <a:pt x="1132" y="589"/>
                    <a:pt x="1713" y="589"/>
                  </a:cubicBezTo>
                  <a:cubicBezTo>
                    <a:pt x="2293" y="589"/>
                    <a:pt x="2844" y="400"/>
                    <a:pt x="324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5" name="Google Shape;205;p1"/>
            <p:cNvSpPr/>
            <p:nvPr/>
          </p:nvSpPr>
          <p:spPr>
            <a:xfrm>
              <a:off x="2918150" y="2204425"/>
              <a:ext cx="198275" cy="229125"/>
            </a:xfrm>
            <a:custGeom>
              <a:avLst/>
              <a:gdLst/>
              <a:ahLst/>
              <a:cxnLst/>
              <a:rect l="l" t="t" r="r" b="b"/>
              <a:pathLst>
                <a:path w="7931" h="9165" extrusionOk="0">
                  <a:moveTo>
                    <a:pt x="5868" y="1"/>
                  </a:moveTo>
                  <a:cubicBezTo>
                    <a:pt x="5644" y="1"/>
                    <a:pt x="5389" y="23"/>
                    <a:pt x="5101" y="71"/>
                  </a:cubicBezTo>
                  <a:cubicBezTo>
                    <a:pt x="2173" y="550"/>
                    <a:pt x="2663" y="3628"/>
                    <a:pt x="1459" y="5033"/>
                  </a:cubicBezTo>
                  <a:cubicBezTo>
                    <a:pt x="1" y="6769"/>
                    <a:pt x="2492" y="9165"/>
                    <a:pt x="2492" y="9165"/>
                  </a:cubicBezTo>
                  <a:cubicBezTo>
                    <a:pt x="1651" y="7078"/>
                    <a:pt x="2972" y="6812"/>
                    <a:pt x="2972" y="6812"/>
                  </a:cubicBezTo>
                  <a:cubicBezTo>
                    <a:pt x="3094" y="6832"/>
                    <a:pt x="3205" y="6842"/>
                    <a:pt x="3307" y="6842"/>
                  </a:cubicBezTo>
                  <a:cubicBezTo>
                    <a:pt x="4720" y="6842"/>
                    <a:pt x="4244" y="4929"/>
                    <a:pt x="4611" y="3479"/>
                  </a:cubicBezTo>
                  <a:cubicBezTo>
                    <a:pt x="4870" y="2492"/>
                    <a:pt x="5976" y="2314"/>
                    <a:pt x="6741" y="2314"/>
                  </a:cubicBezTo>
                  <a:cubicBezTo>
                    <a:pt x="7174" y="2314"/>
                    <a:pt x="7497" y="2371"/>
                    <a:pt x="7497" y="2371"/>
                  </a:cubicBezTo>
                  <a:cubicBezTo>
                    <a:pt x="7497" y="1853"/>
                    <a:pt x="7930" y="1"/>
                    <a:pt x="5868" y="1"/>
                  </a:cubicBezTo>
                  <a:close/>
                </a:path>
              </a:pathLst>
            </a:custGeom>
            <a:solidFill>
              <a:srgbClr val="B63E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6" name="Google Shape;206;p1"/>
            <p:cNvSpPr/>
            <p:nvPr/>
          </p:nvSpPr>
          <p:spPr>
            <a:xfrm>
              <a:off x="2918150" y="2204425"/>
              <a:ext cx="198275" cy="229125"/>
            </a:xfrm>
            <a:custGeom>
              <a:avLst/>
              <a:gdLst/>
              <a:ahLst/>
              <a:cxnLst/>
              <a:rect l="l" t="t" r="r" b="b"/>
              <a:pathLst>
                <a:path w="7931" h="9165" extrusionOk="0">
                  <a:moveTo>
                    <a:pt x="5868" y="1"/>
                  </a:moveTo>
                  <a:cubicBezTo>
                    <a:pt x="5644" y="1"/>
                    <a:pt x="5389" y="23"/>
                    <a:pt x="5101" y="71"/>
                  </a:cubicBezTo>
                  <a:cubicBezTo>
                    <a:pt x="2173" y="550"/>
                    <a:pt x="2663" y="3628"/>
                    <a:pt x="1459" y="5033"/>
                  </a:cubicBezTo>
                  <a:cubicBezTo>
                    <a:pt x="1" y="6769"/>
                    <a:pt x="2492" y="9165"/>
                    <a:pt x="2492" y="9165"/>
                  </a:cubicBezTo>
                  <a:cubicBezTo>
                    <a:pt x="1651" y="7078"/>
                    <a:pt x="2972" y="6812"/>
                    <a:pt x="2972" y="6812"/>
                  </a:cubicBezTo>
                  <a:cubicBezTo>
                    <a:pt x="3094" y="6832"/>
                    <a:pt x="3205" y="6842"/>
                    <a:pt x="3307" y="6842"/>
                  </a:cubicBezTo>
                  <a:cubicBezTo>
                    <a:pt x="4720" y="6842"/>
                    <a:pt x="4244" y="4929"/>
                    <a:pt x="4611" y="3479"/>
                  </a:cubicBezTo>
                  <a:cubicBezTo>
                    <a:pt x="4870" y="2492"/>
                    <a:pt x="5976" y="2314"/>
                    <a:pt x="6741" y="2314"/>
                  </a:cubicBezTo>
                  <a:cubicBezTo>
                    <a:pt x="7174" y="2314"/>
                    <a:pt x="7497" y="2371"/>
                    <a:pt x="7497" y="2371"/>
                  </a:cubicBezTo>
                  <a:cubicBezTo>
                    <a:pt x="7497" y="1853"/>
                    <a:pt x="7930" y="1"/>
                    <a:pt x="5868" y="1"/>
                  </a:cubicBezTo>
                  <a:close/>
                </a:path>
              </a:pathLst>
            </a:custGeom>
            <a:solidFill>
              <a:srgbClr val="C449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7" name="Google Shape;207;p1"/>
            <p:cNvSpPr/>
            <p:nvPr/>
          </p:nvSpPr>
          <p:spPr>
            <a:xfrm>
              <a:off x="3088900" y="2204425"/>
              <a:ext cx="198250" cy="229125"/>
            </a:xfrm>
            <a:custGeom>
              <a:avLst/>
              <a:gdLst/>
              <a:ahLst/>
              <a:cxnLst/>
              <a:rect l="l" t="t" r="r" b="b"/>
              <a:pathLst>
                <a:path w="7930" h="9165" extrusionOk="0">
                  <a:moveTo>
                    <a:pt x="2062" y="1"/>
                  </a:moveTo>
                  <a:cubicBezTo>
                    <a:pt x="0" y="1"/>
                    <a:pt x="433" y="1853"/>
                    <a:pt x="433" y="2371"/>
                  </a:cubicBezTo>
                  <a:cubicBezTo>
                    <a:pt x="433" y="2371"/>
                    <a:pt x="758" y="2314"/>
                    <a:pt x="1192" y="2314"/>
                  </a:cubicBezTo>
                  <a:cubicBezTo>
                    <a:pt x="1960" y="2314"/>
                    <a:pt x="3067" y="2492"/>
                    <a:pt x="3319" y="3479"/>
                  </a:cubicBezTo>
                  <a:cubicBezTo>
                    <a:pt x="3696" y="4929"/>
                    <a:pt x="3212" y="6842"/>
                    <a:pt x="4623" y="6842"/>
                  </a:cubicBezTo>
                  <a:cubicBezTo>
                    <a:pt x="4725" y="6842"/>
                    <a:pt x="4836" y="6832"/>
                    <a:pt x="4959" y="6812"/>
                  </a:cubicBezTo>
                  <a:cubicBezTo>
                    <a:pt x="4959" y="6812"/>
                    <a:pt x="6279" y="7078"/>
                    <a:pt x="5438" y="9165"/>
                  </a:cubicBezTo>
                  <a:cubicBezTo>
                    <a:pt x="5438" y="9165"/>
                    <a:pt x="7930" y="6769"/>
                    <a:pt x="6471" y="5033"/>
                  </a:cubicBezTo>
                  <a:cubicBezTo>
                    <a:pt x="5268" y="3628"/>
                    <a:pt x="5757" y="550"/>
                    <a:pt x="2829" y="71"/>
                  </a:cubicBezTo>
                  <a:cubicBezTo>
                    <a:pt x="2541" y="23"/>
                    <a:pt x="2287" y="1"/>
                    <a:pt x="2062" y="1"/>
                  </a:cubicBezTo>
                  <a:close/>
                </a:path>
              </a:pathLst>
            </a:custGeom>
            <a:solidFill>
              <a:srgbClr val="C449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8" name="Google Shape;208;p1"/>
            <p:cNvSpPr/>
            <p:nvPr/>
          </p:nvSpPr>
          <p:spPr>
            <a:xfrm>
              <a:off x="3098650" y="2254600"/>
              <a:ext cx="124875" cy="145425"/>
            </a:xfrm>
            <a:custGeom>
              <a:avLst/>
              <a:gdLst/>
              <a:ahLst/>
              <a:cxnLst/>
              <a:rect l="l" t="t" r="r" b="b"/>
              <a:pathLst>
                <a:path w="4995" h="5817" extrusionOk="0">
                  <a:moveTo>
                    <a:pt x="132" y="0"/>
                  </a:moveTo>
                  <a:cubicBezTo>
                    <a:pt x="88" y="0"/>
                    <a:pt x="44" y="1"/>
                    <a:pt x="0" y="2"/>
                  </a:cubicBezTo>
                  <a:lnTo>
                    <a:pt x="22" y="353"/>
                  </a:lnTo>
                  <a:cubicBezTo>
                    <a:pt x="331" y="353"/>
                    <a:pt x="639" y="375"/>
                    <a:pt x="948" y="428"/>
                  </a:cubicBezTo>
                  <a:cubicBezTo>
                    <a:pt x="1257" y="471"/>
                    <a:pt x="1555" y="566"/>
                    <a:pt x="1843" y="684"/>
                  </a:cubicBezTo>
                  <a:cubicBezTo>
                    <a:pt x="2109" y="801"/>
                    <a:pt x="2343" y="982"/>
                    <a:pt x="2524" y="1216"/>
                  </a:cubicBezTo>
                  <a:cubicBezTo>
                    <a:pt x="2599" y="1344"/>
                    <a:pt x="2663" y="1472"/>
                    <a:pt x="2695" y="1621"/>
                  </a:cubicBezTo>
                  <a:cubicBezTo>
                    <a:pt x="2726" y="1770"/>
                    <a:pt x="2748" y="1919"/>
                    <a:pt x="2758" y="2079"/>
                  </a:cubicBezTo>
                  <a:cubicBezTo>
                    <a:pt x="2822" y="2707"/>
                    <a:pt x="2769" y="3356"/>
                    <a:pt x="2833" y="4027"/>
                  </a:cubicBezTo>
                  <a:cubicBezTo>
                    <a:pt x="2854" y="4187"/>
                    <a:pt x="2886" y="4357"/>
                    <a:pt x="2939" y="4517"/>
                  </a:cubicBezTo>
                  <a:cubicBezTo>
                    <a:pt x="3003" y="4688"/>
                    <a:pt x="3099" y="4837"/>
                    <a:pt x="3227" y="4954"/>
                  </a:cubicBezTo>
                  <a:cubicBezTo>
                    <a:pt x="3365" y="5071"/>
                    <a:pt x="3515" y="5145"/>
                    <a:pt x="3685" y="5167"/>
                  </a:cubicBezTo>
                  <a:cubicBezTo>
                    <a:pt x="3770" y="5177"/>
                    <a:pt x="3855" y="5183"/>
                    <a:pt x="3939" y="5183"/>
                  </a:cubicBezTo>
                  <a:cubicBezTo>
                    <a:pt x="4023" y="5183"/>
                    <a:pt x="4106" y="5177"/>
                    <a:pt x="4185" y="5167"/>
                  </a:cubicBezTo>
                  <a:cubicBezTo>
                    <a:pt x="4377" y="5177"/>
                    <a:pt x="4558" y="5241"/>
                    <a:pt x="4718" y="5337"/>
                  </a:cubicBezTo>
                  <a:cubicBezTo>
                    <a:pt x="4888" y="5444"/>
                    <a:pt x="4984" y="5625"/>
                    <a:pt x="4984" y="5816"/>
                  </a:cubicBezTo>
                  <a:cubicBezTo>
                    <a:pt x="4995" y="5720"/>
                    <a:pt x="4973" y="5625"/>
                    <a:pt x="4931" y="5529"/>
                  </a:cubicBezTo>
                  <a:cubicBezTo>
                    <a:pt x="4888" y="5444"/>
                    <a:pt x="4835" y="5358"/>
                    <a:pt x="4750" y="5305"/>
                  </a:cubicBezTo>
                  <a:cubicBezTo>
                    <a:pt x="4675" y="5241"/>
                    <a:pt x="4590" y="5188"/>
                    <a:pt x="4494" y="5156"/>
                  </a:cubicBezTo>
                  <a:cubicBezTo>
                    <a:pt x="4398" y="5124"/>
                    <a:pt x="4303" y="5092"/>
                    <a:pt x="4207" y="5082"/>
                  </a:cubicBezTo>
                  <a:lnTo>
                    <a:pt x="4196" y="5082"/>
                  </a:lnTo>
                  <a:cubicBezTo>
                    <a:pt x="4168" y="5082"/>
                    <a:pt x="4140" y="5083"/>
                    <a:pt x="4111" y="5083"/>
                  </a:cubicBezTo>
                  <a:cubicBezTo>
                    <a:pt x="3826" y="5083"/>
                    <a:pt x="3527" y="5030"/>
                    <a:pt x="3333" y="4837"/>
                  </a:cubicBezTo>
                  <a:cubicBezTo>
                    <a:pt x="3120" y="4634"/>
                    <a:pt x="3057" y="4315"/>
                    <a:pt x="3035" y="4006"/>
                  </a:cubicBezTo>
                  <a:cubicBezTo>
                    <a:pt x="2993" y="3367"/>
                    <a:pt x="3089" y="2718"/>
                    <a:pt x="3046" y="2057"/>
                  </a:cubicBezTo>
                  <a:cubicBezTo>
                    <a:pt x="3046" y="1887"/>
                    <a:pt x="3025" y="1717"/>
                    <a:pt x="2993" y="1546"/>
                  </a:cubicBezTo>
                  <a:cubicBezTo>
                    <a:pt x="2950" y="1376"/>
                    <a:pt x="2886" y="1205"/>
                    <a:pt x="2790" y="1046"/>
                  </a:cubicBezTo>
                  <a:cubicBezTo>
                    <a:pt x="2588" y="747"/>
                    <a:pt x="2311" y="524"/>
                    <a:pt x="1981" y="375"/>
                  </a:cubicBezTo>
                  <a:cubicBezTo>
                    <a:pt x="1672" y="236"/>
                    <a:pt x="1342" y="130"/>
                    <a:pt x="1012" y="77"/>
                  </a:cubicBezTo>
                  <a:cubicBezTo>
                    <a:pt x="725" y="30"/>
                    <a:pt x="429" y="0"/>
                    <a:pt x="132" y="0"/>
                  </a:cubicBezTo>
                  <a:close/>
                </a:path>
              </a:pathLst>
            </a:custGeom>
            <a:solidFill>
              <a:srgbClr val="C15B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09" name="Google Shape;209;p1"/>
          <p:cNvGrpSpPr/>
          <p:nvPr/>
        </p:nvGrpSpPr>
        <p:grpSpPr>
          <a:xfrm>
            <a:off x="5328269" y="3789416"/>
            <a:ext cx="619628" cy="822965"/>
            <a:chOff x="5723850" y="2801025"/>
            <a:chExt cx="508225" cy="666800"/>
          </a:xfrm>
        </p:grpSpPr>
        <p:sp>
          <p:nvSpPr>
            <p:cNvPr id="210" name="Google Shape;210;p1"/>
            <p:cNvSpPr/>
            <p:nvPr/>
          </p:nvSpPr>
          <p:spPr>
            <a:xfrm>
              <a:off x="5723850" y="3188000"/>
              <a:ext cx="504500" cy="279550"/>
            </a:xfrm>
            <a:custGeom>
              <a:avLst/>
              <a:gdLst/>
              <a:ahLst/>
              <a:cxnLst/>
              <a:rect l="l" t="t" r="r" b="b"/>
              <a:pathLst>
                <a:path w="20180" h="11182" extrusionOk="0">
                  <a:moveTo>
                    <a:pt x="8306" y="0"/>
                  </a:moveTo>
                  <a:cubicBezTo>
                    <a:pt x="8306" y="0"/>
                    <a:pt x="8658" y="2620"/>
                    <a:pt x="7572" y="3419"/>
                  </a:cubicBezTo>
                  <a:cubicBezTo>
                    <a:pt x="6720" y="4026"/>
                    <a:pt x="1885" y="5048"/>
                    <a:pt x="1086" y="7178"/>
                  </a:cubicBezTo>
                  <a:cubicBezTo>
                    <a:pt x="607" y="8477"/>
                    <a:pt x="245" y="9818"/>
                    <a:pt x="0" y="11181"/>
                  </a:cubicBezTo>
                  <a:lnTo>
                    <a:pt x="20180" y="11181"/>
                  </a:lnTo>
                  <a:cubicBezTo>
                    <a:pt x="19935" y="9818"/>
                    <a:pt x="19573" y="8477"/>
                    <a:pt x="19094" y="7178"/>
                  </a:cubicBezTo>
                  <a:cubicBezTo>
                    <a:pt x="18306" y="5048"/>
                    <a:pt x="13460" y="4026"/>
                    <a:pt x="12619" y="3419"/>
                  </a:cubicBezTo>
                  <a:cubicBezTo>
                    <a:pt x="11522" y="2620"/>
                    <a:pt x="11874" y="0"/>
                    <a:pt x="11874" y="0"/>
                  </a:cubicBezTo>
                  <a:lnTo>
                    <a:pt x="11874" y="0"/>
                  </a:lnTo>
                  <a:lnTo>
                    <a:pt x="10095" y="43"/>
                  </a:lnTo>
                  <a:lnTo>
                    <a:pt x="8306" y="0"/>
                  </a:lnTo>
                  <a:close/>
                </a:path>
              </a:pathLst>
            </a:custGeom>
            <a:solidFill>
              <a:srgbClr val="C449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1" name="Google Shape;211;p1"/>
            <p:cNvSpPr/>
            <p:nvPr/>
          </p:nvSpPr>
          <p:spPr>
            <a:xfrm>
              <a:off x="5923250" y="3188000"/>
              <a:ext cx="97450" cy="73225"/>
            </a:xfrm>
            <a:custGeom>
              <a:avLst/>
              <a:gdLst/>
              <a:ahLst/>
              <a:cxnLst/>
              <a:rect l="l" t="t" r="r" b="b"/>
              <a:pathLst>
                <a:path w="3898" h="2929" extrusionOk="0">
                  <a:moveTo>
                    <a:pt x="330" y="0"/>
                  </a:moveTo>
                  <a:lnTo>
                    <a:pt x="330" y="0"/>
                  </a:lnTo>
                  <a:cubicBezTo>
                    <a:pt x="330" y="0"/>
                    <a:pt x="586" y="1864"/>
                    <a:pt x="0" y="2929"/>
                  </a:cubicBezTo>
                  <a:cubicBezTo>
                    <a:pt x="841" y="2844"/>
                    <a:pt x="1672" y="2673"/>
                    <a:pt x="2396" y="2258"/>
                  </a:cubicBezTo>
                  <a:cubicBezTo>
                    <a:pt x="2918" y="1970"/>
                    <a:pt x="3408" y="1619"/>
                    <a:pt x="3844" y="1225"/>
                  </a:cubicBezTo>
                  <a:cubicBezTo>
                    <a:pt x="3834" y="810"/>
                    <a:pt x="3844" y="405"/>
                    <a:pt x="3898" y="0"/>
                  </a:cubicBezTo>
                  <a:lnTo>
                    <a:pt x="3898" y="0"/>
                  </a:lnTo>
                  <a:lnTo>
                    <a:pt x="2119" y="43"/>
                  </a:lnTo>
                  <a:lnTo>
                    <a:pt x="330" y="0"/>
                  </a:lnTo>
                  <a:close/>
                </a:path>
              </a:pathLst>
            </a:custGeom>
            <a:solidFill>
              <a:srgbClr val="BA291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2" name="Google Shape;212;p1"/>
            <p:cNvSpPr/>
            <p:nvPr/>
          </p:nvSpPr>
          <p:spPr>
            <a:xfrm>
              <a:off x="5723850" y="3318700"/>
              <a:ext cx="508225" cy="149125"/>
            </a:xfrm>
            <a:custGeom>
              <a:avLst/>
              <a:gdLst/>
              <a:ahLst/>
              <a:cxnLst/>
              <a:rect l="l" t="t" r="r" b="b"/>
              <a:pathLst>
                <a:path w="20329" h="5965" extrusionOk="0">
                  <a:moveTo>
                    <a:pt x="3195" y="1"/>
                  </a:moveTo>
                  <a:cubicBezTo>
                    <a:pt x="2215" y="512"/>
                    <a:pt x="1385" y="1140"/>
                    <a:pt x="1097" y="1928"/>
                  </a:cubicBezTo>
                  <a:cubicBezTo>
                    <a:pt x="618" y="3238"/>
                    <a:pt x="245" y="4580"/>
                    <a:pt x="0" y="5964"/>
                  </a:cubicBezTo>
                  <a:lnTo>
                    <a:pt x="20329" y="5964"/>
                  </a:lnTo>
                  <a:cubicBezTo>
                    <a:pt x="20084" y="4580"/>
                    <a:pt x="19722" y="3238"/>
                    <a:pt x="19243" y="1928"/>
                  </a:cubicBezTo>
                  <a:cubicBezTo>
                    <a:pt x="18944" y="1140"/>
                    <a:pt x="18125" y="512"/>
                    <a:pt x="17145" y="1"/>
                  </a:cubicBezTo>
                  <a:cubicBezTo>
                    <a:pt x="15398" y="1193"/>
                    <a:pt x="12917" y="1939"/>
                    <a:pt x="10170" y="1939"/>
                  </a:cubicBezTo>
                  <a:cubicBezTo>
                    <a:pt x="7422" y="1939"/>
                    <a:pt x="4941" y="1183"/>
                    <a:pt x="31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3" name="Google Shape;213;p1"/>
            <p:cNvSpPr/>
            <p:nvPr/>
          </p:nvSpPr>
          <p:spPr>
            <a:xfrm>
              <a:off x="5730500" y="3448625"/>
              <a:ext cx="498650" cy="2950"/>
            </a:xfrm>
            <a:custGeom>
              <a:avLst/>
              <a:gdLst/>
              <a:ahLst/>
              <a:cxnLst/>
              <a:rect l="l" t="t" r="r" b="b"/>
              <a:pathLst>
                <a:path w="19946" h="118" extrusionOk="0">
                  <a:moveTo>
                    <a:pt x="0" y="0"/>
                  </a:moveTo>
                  <a:lnTo>
                    <a:pt x="0" y="118"/>
                  </a:lnTo>
                  <a:lnTo>
                    <a:pt x="19946" y="118"/>
                  </a:lnTo>
                  <a:cubicBezTo>
                    <a:pt x="19935" y="75"/>
                    <a:pt x="19924" y="43"/>
                    <a:pt x="1992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4" name="Google Shape;214;p1"/>
            <p:cNvSpPr/>
            <p:nvPr/>
          </p:nvSpPr>
          <p:spPr>
            <a:xfrm>
              <a:off x="5739550" y="3399100"/>
              <a:ext cx="477100" cy="2950"/>
            </a:xfrm>
            <a:custGeom>
              <a:avLst/>
              <a:gdLst/>
              <a:ahLst/>
              <a:cxnLst/>
              <a:rect l="l" t="t" r="r" b="b"/>
              <a:pathLst>
                <a:path w="19084" h="118" extrusionOk="0">
                  <a:moveTo>
                    <a:pt x="32" y="1"/>
                  </a:moveTo>
                  <a:cubicBezTo>
                    <a:pt x="22" y="43"/>
                    <a:pt x="11" y="75"/>
                    <a:pt x="1" y="118"/>
                  </a:cubicBezTo>
                  <a:lnTo>
                    <a:pt x="19083" y="118"/>
                  </a:lnTo>
                  <a:cubicBezTo>
                    <a:pt x="19073" y="75"/>
                    <a:pt x="19062" y="43"/>
                    <a:pt x="1904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5" name="Google Shape;215;p1"/>
            <p:cNvSpPr/>
            <p:nvPr/>
          </p:nvSpPr>
          <p:spPr>
            <a:xfrm>
              <a:off x="5761650" y="3346650"/>
              <a:ext cx="105975" cy="2975"/>
            </a:xfrm>
            <a:custGeom>
              <a:avLst/>
              <a:gdLst/>
              <a:ahLst/>
              <a:cxnLst/>
              <a:rect l="l" t="t" r="r" b="b"/>
              <a:pathLst>
                <a:path w="4239" h="119" extrusionOk="0">
                  <a:moveTo>
                    <a:pt x="107" y="1"/>
                  </a:moveTo>
                  <a:cubicBezTo>
                    <a:pt x="64" y="33"/>
                    <a:pt x="32" y="75"/>
                    <a:pt x="0" y="118"/>
                  </a:cubicBezTo>
                  <a:lnTo>
                    <a:pt x="4239" y="118"/>
                  </a:lnTo>
                  <a:cubicBezTo>
                    <a:pt x="4121" y="75"/>
                    <a:pt x="4004" y="33"/>
                    <a:pt x="389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6" name="Google Shape;216;p1"/>
            <p:cNvSpPr/>
            <p:nvPr/>
          </p:nvSpPr>
          <p:spPr>
            <a:xfrm>
              <a:off x="6088300" y="3346650"/>
              <a:ext cx="105975" cy="2975"/>
            </a:xfrm>
            <a:custGeom>
              <a:avLst/>
              <a:gdLst/>
              <a:ahLst/>
              <a:cxnLst/>
              <a:rect l="l" t="t" r="r" b="b"/>
              <a:pathLst>
                <a:path w="4239" h="119" extrusionOk="0">
                  <a:moveTo>
                    <a:pt x="341" y="1"/>
                  </a:moveTo>
                  <a:cubicBezTo>
                    <a:pt x="235" y="33"/>
                    <a:pt x="118" y="75"/>
                    <a:pt x="0" y="118"/>
                  </a:cubicBezTo>
                  <a:lnTo>
                    <a:pt x="4239" y="118"/>
                  </a:lnTo>
                  <a:cubicBezTo>
                    <a:pt x="4207" y="75"/>
                    <a:pt x="4175" y="33"/>
                    <a:pt x="41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7" name="Google Shape;217;p1"/>
            <p:cNvSpPr/>
            <p:nvPr/>
          </p:nvSpPr>
          <p:spPr>
            <a:xfrm>
              <a:off x="5856425" y="3068325"/>
              <a:ext cx="52200" cy="59900"/>
            </a:xfrm>
            <a:custGeom>
              <a:avLst/>
              <a:gdLst/>
              <a:ahLst/>
              <a:cxnLst/>
              <a:rect l="l" t="t" r="r" b="b"/>
              <a:pathLst>
                <a:path w="2088" h="2396" extrusionOk="0">
                  <a:moveTo>
                    <a:pt x="1010" y="1"/>
                  </a:moveTo>
                  <a:cubicBezTo>
                    <a:pt x="884" y="1"/>
                    <a:pt x="789" y="31"/>
                    <a:pt x="767" y="38"/>
                  </a:cubicBezTo>
                  <a:cubicBezTo>
                    <a:pt x="703" y="59"/>
                    <a:pt x="0" y="145"/>
                    <a:pt x="117" y="1071"/>
                  </a:cubicBezTo>
                  <a:cubicBezTo>
                    <a:pt x="221" y="1900"/>
                    <a:pt x="658" y="2396"/>
                    <a:pt x="1112" y="2396"/>
                  </a:cubicBezTo>
                  <a:cubicBezTo>
                    <a:pt x="1171" y="2396"/>
                    <a:pt x="1230" y="2387"/>
                    <a:pt x="1289" y="2370"/>
                  </a:cubicBezTo>
                  <a:cubicBezTo>
                    <a:pt x="1811" y="2285"/>
                    <a:pt x="2088" y="1603"/>
                    <a:pt x="1800" y="698"/>
                  </a:cubicBezTo>
                  <a:cubicBezTo>
                    <a:pt x="1611" y="110"/>
                    <a:pt x="1252" y="1"/>
                    <a:pt x="1010" y="1"/>
                  </a:cubicBezTo>
                  <a:close/>
                </a:path>
              </a:pathLst>
            </a:custGeom>
            <a:solidFill>
              <a:srgbClr val="BA291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8" name="Google Shape;218;p1"/>
            <p:cNvSpPr/>
            <p:nvPr/>
          </p:nvSpPr>
          <p:spPr>
            <a:xfrm>
              <a:off x="6041450" y="3068325"/>
              <a:ext cx="52200" cy="59900"/>
            </a:xfrm>
            <a:custGeom>
              <a:avLst/>
              <a:gdLst/>
              <a:ahLst/>
              <a:cxnLst/>
              <a:rect l="l" t="t" r="r" b="b"/>
              <a:pathLst>
                <a:path w="2088" h="2396" extrusionOk="0">
                  <a:moveTo>
                    <a:pt x="1078" y="1"/>
                  </a:moveTo>
                  <a:cubicBezTo>
                    <a:pt x="836" y="1"/>
                    <a:pt x="477" y="110"/>
                    <a:pt x="288" y="698"/>
                  </a:cubicBezTo>
                  <a:cubicBezTo>
                    <a:pt x="0" y="1603"/>
                    <a:pt x="277" y="2285"/>
                    <a:pt x="799" y="2370"/>
                  </a:cubicBezTo>
                  <a:cubicBezTo>
                    <a:pt x="857" y="2387"/>
                    <a:pt x="915" y="2396"/>
                    <a:pt x="973" y="2396"/>
                  </a:cubicBezTo>
                  <a:cubicBezTo>
                    <a:pt x="1419" y="2396"/>
                    <a:pt x="1857" y="1900"/>
                    <a:pt x="1970" y="1071"/>
                  </a:cubicBezTo>
                  <a:cubicBezTo>
                    <a:pt x="2087" y="145"/>
                    <a:pt x="1385" y="59"/>
                    <a:pt x="1321" y="38"/>
                  </a:cubicBezTo>
                  <a:cubicBezTo>
                    <a:pt x="1299" y="31"/>
                    <a:pt x="1204" y="1"/>
                    <a:pt x="1078" y="1"/>
                  </a:cubicBezTo>
                  <a:close/>
                </a:path>
              </a:pathLst>
            </a:custGeom>
            <a:solidFill>
              <a:srgbClr val="BA291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9" name="Google Shape;219;p1"/>
            <p:cNvSpPr/>
            <p:nvPr/>
          </p:nvSpPr>
          <p:spPr>
            <a:xfrm>
              <a:off x="5874225" y="2958750"/>
              <a:ext cx="198150" cy="251225"/>
            </a:xfrm>
            <a:custGeom>
              <a:avLst/>
              <a:gdLst/>
              <a:ahLst/>
              <a:cxnLst/>
              <a:rect l="l" t="t" r="r" b="b"/>
              <a:pathLst>
                <a:path w="7926" h="10049" extrusionOk="0">
                  <a:moveTo>
                    <a:pt x="3705" y="0"/>
                  </a:moveTo>
                  <a:cubicBezTo>
                    <a:pt x="2906" y="0"/>
                    <a:pt x="656" y="307"/>
                    <a:pt x="353" y="3676"/>
                  </a:cubicBezTo>
                  <a:cubicBezTo>
                    <a:pt x="1" y="7514"/>
                    <a:pt x="1659" y="10049"/>
                    <a:pt x="3793" y="10049"/>
                  </a:cubicBezTo>
                  <a:cubicBezTo>
                    <a:pt x="3849" y="10049"/>
                    <a:pt x="3906" y="10047"/>
                    <a:pt x="3963" y="10044"/>
                  </a:cubicBezTo>
                  <a:cubicBezTo>
                    <a:pt x="4020" y="10047"/>
                    <a:pt x="4077" y="10049"/>
                    <a:pt x="4133" y="10049"/>
                  </a:cubicBezTo>
                  <a:cubicBezTo>
                    <a:pt x="6267" y="10049"/>
                    <a:pt x="7926" y="7514"/>
                    <a:pt x="7573" y="3676"/>
                  </a:cubicBezTo>
                  <a:cubicBezTo>
                    <a:pt x="7261" y="307"/>
                    <a:pt x="5010" y="0"/>
                    <a:pt x="4218" y="0"/>
                  </a:cubicBezTo>
                  <a:cubicBezTo>
                    <a:pt x="4091" y="0"/>
                    <a:pt x="4001" y="8"/>
                    <a:pt x="3963" y="12"/>
                  </a:cubicBezTo>
                  <a:cubicBezTo>
                    <a:pt x="3924" y="8"/>
                    <a:pt x="3833" y="0"/>
                    <a:pt x="3705" y="0"/>
                  </a:cubicBezTo>
                  <a:close/>
                </a:path>
              </a:pathLst>
            </a:custGeom>
            <a:solidFill>
              <a:srgbClr val="C449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0" name="Google Shape;220;p1"/>
            <p:cNvSpPr/>
            <p:nvPr/>
          </p:nvSpPr>
          <p:spPr>
            <a:xfrm>
              <a:off x="5978075" y="3084175"/>
              <a:ext cx="12800" cy="49275"/>
            </a:xfrm>
            <a:custGeom>
              <a:avLst/>
              <a:gdLst/>
              <a:ahLst/>
              <a:cxnLst/>
              <a:rect l="l" t="t" r="r" b="b"/>
              <a:pathLst>
                <a:path w="512" h="1971" extrusionOk="0">
                  <a:moveTo>
                    <a:pt x="235" y="0"/>
                  </a:moveTo>
                  <a:cubicBezTo>
                    <a:pt x="224" y="256"/>
                    <a:pt x="235" y="522"/>
                    <a:pt x="267" y="778"/>
                  </a:cubicBezTo>
                  <a:cubicBezTo>
                    <a:pt x="298" y="1035"/>
                    <a:pt x="339" y="1281"/>
                    <a:pt x="380" y="1528"/>
                  </a:cubicBezTo>
                  <a:lnTo>
                    <a:pt x="380" y="1528"/>
                  </a:lnTo>
                  <a:cubicBezTo>
                    <a:pt x="316" y="1594"/>
                    <a:pt x="258" y="1661"/>
                    <a:pt x="193" y="1736"/>
                  </a:cubicBezTo>
                  <a:cubicBezTo>
                    <a:pt x="129" y="1811"/>
                    <a:pt x="65" y="1885"/>
                    <a:pt x="1" y="1970"/>
                  </a:cubicBezTo>
                  <a:cubicBezTo>
                    <a:pt x="86" y="1917"/>
                    <a:pt x="171" y="1853"/>
                    <a:pt x="246" y="1789"/>
                  </a:cubicBezTo>
                  <a:cubicBezTo>
                    <a:pt x="331" y="1725"/>
                    <a:pt x="406" y="1662"/>
                    <a:pt x="491" y="1587"/>
                  </a:cubicBezTo>
                  <a:lnTo>
                    <a:pt x="512" y="1576"/>
                  </a:lnTo>
                  <a:lnTo>
                    <a:pt x="512" y="1544"/>
                  </a:lnTo>
                  <a:cubicBezTo>
                    <a:pt x="491" y="1278"/>
                    <a:pt x="459" y="1023"/>
                    <a:pt x="406" y="767"/>
                  </a:cubicBezTo>
                  <a:cubicBezTo>
                    <a:pt x="363" y="501"/>
                    <a:pt x="310" y="245"/>
                    <a:pt x="235" y="0"/>
                  </a:cubicBezTo>
                  <a:close/>
                </a:path>
              </a:pathLst>
            </a:custGeom>
            <a:solidFill>
              <a:srgbClr val="BA291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1" name="Google Shape;221;p1"/>
            <p:cNvSpPr/>
            <p:nvPr/>
          </p:nvSpPr>
          <p:spPr>
            <a:xfrm>
              <a:off x="5930175" y="3147275"/>
              <a:ext cx="88400" cy="15425"/>
            </a:xfrm>
            <a:custGeom>
              <a:avLst/>
              <a:gdLst/>
              <a:ahLst/>
              <a:cxnLst/>
              <a:rect l="l" t="t" r="r" b="b"/>
              <a:pathLst>
                <a:path w="3536" h="617" extrusionOk="0">
                  <a:moveTo>
                    <a:pt x="3535" y="0"/>
                  </a:moveTo>
                  <a:lnTo>
                    <a:pt x="0" y="21"/>
                  </a:lnTo>
                  <a:cubicBezTo>
                    <a:pt x="699" y="467"/>
                    <a:pt x="1322" y="617"/>
                    <a:pt x="1842" y="617"/>
                  </a:cubicBezTo>
                  <a:cubicBezTo>
                    <a:pt x="2899" y="617"/>
                    <a:pt x="3535" y="0"/>
                    <a:pt x="353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2" name="Google Shape;222;p1"/>
            <p:cNvSpPr/>
            <p:nvPr/>
          </p:nvSpPr>
          <p:spPr>
            <a:xfrm>
              <a:off x="5952800" y="3159250"/>
              <a:ext cx="57000" cy="14100"/>
            </a:xfrm>
            <a:custGeom>
              <a:avLst/>
              <a:gdLst/>
              <a:ahLst/>
              <a:cxnLst/>
              <a:rect l="l" t="t" r="r" b="b"/>
              <a:pathLst>
                <a:path w="2280" h="564" extrusionOk="0">
                  <a:moveTo>
                    <a:pt x="2279" y="0"/>
                  </a:moveTo>
                  <a:lnTo>
                    <a:pt x="2279" y="0"/>
                  </a:lnTo>
                  <a:cubicBezTo>
                    <a:pt x="1949" y="224"/>
                    <a:pt x="1576" y="362"/>
                    <a:pt x="1182" y="405"/>
                  </a:cubicBezTo>
                  <a:cubicBezTo>
                    <a:pt x="1105" y="411"/>
                    <a:pt x="1029" y="414"/>
                    <a:pt x="953" y="414"/>
                  </a:cubicBezTo>
                  <a:cubicBezTo>
                    <a:pt x="628" y="414"/>
                    <a:pt x="311" y="359"/>
                    <a:pt x="0" y="256"/>
                  </a:cubicBezTo>
                  <a:lnTo>
                    <a:pt x="0" y="256"/>
                  </a:lnTo>
                  <a:cubicBezTo>
                    <a:pt x="301" y="456"/>
                    <a:pt x="648" y="563"/>
                    <a:pt x="1009" y="563"/>
                  </a:cubicBezTo>
                  <a:cubicBezTo>
                    <a:pt x="1070" y="563"/>
                    <a:pt x="1131" y="560"/>
                    <a:pt x="1193" y="554"/>
                  </a:cubicBezTo>
                  <a:cubicBezTo>
                    <a:pt x="1406" y="533"/>
                    <a:pt x="1608" y="469"/>
                    <a:pt x="1789" y="373"/>
                  </a:cubicBezTo>
                  <a:cubicBezTo>
                    <a:pt x="1981" y="288"/>
                    <a:pt x="2141" y="149"/>
                    <a:pt x="2279" y="0"/>
                  </a:cubicBezTo>
                  <a:close/>
                </a:path>
              </a:pathLst>
            </a:custGeom>
            <a:solidFill>
              <a:srgbClr val="BA291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3" name="Google Shape;223;p1"/>
            <p:cNvSpPr/>
            <p:nvPr/>
          </p:nvSpPr>
          <p:spPr>
            <a:xfrm>
              <a:off x="5926975" y="3072200"/>
              <a:ext cx="12275" cy="26650"/>
            </a:xfrm>
            <a:custGeom>
              <a:avLst/>
              <a:gdLst/>
              <a:ahLst/>
              <a:cxnLst/>
              <a:rect l="l" t="t" r="r" b="b"/>
              <a:pathLst>
                <a:path w="491" h="1066" extrusionOk="0">
                  <a:moveTo>
                    <a:pt x="245" y="0"/>
                  </a:moveTo>
                  <a:cubicBezTo>
                    <a:pt x="107" y="0"/>
                    <a:pt x="0" y="245"/>
                    <a:pt x="0" y="533"/>
                  </a:cubicBezTo>
                  <a:cubicBezTo>
                    <a:pt x="0" y="831"/>
                    <a:pt x="107" y="1065"/>
                    <a:pt x="245" y="1065"/>
                  </a:cubicBezTo>
                  <a:cubicBezTo>
                    <a:pt x="384" y="1065"/>
                    <a:pt x="490" y="831"/>
                    <a:pt x="490" y="533"/>
                  </a:cubicBezTo>
                  <a:cubicBezTo>
                    <a:pt x="490" y="245"/>
                    <a:pt x="384" y="0"/>
                    <a:pt x="245" y="0"/>
                  </a:cubicBezTo>
                  <a:close/>
                </a:path>
              </a:pathLst>
            </a:custGeom>
            <a:solidFill>
              <a:srgbClr val="14111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4" name="Google Shape;224;p1"/>
            <p:cNvSpPr/>
            <p:nvPr/>
          </p:nvSpPr>
          <p:spPr>
            <a:xfrm>
              <a:off x="6010825" y="3072200"/>
              <a:ext cx="12275" cy="26650"/>
            </a:xfrm>
            <a:custGeom>
              <a:avLst/>
              <a:gdLst/>
              <a:ahLst/>
              <a:cxnLst/>
              <a:rect l="l" t="t" r="r" b="b"/>
              <a:pathLst>
                <a:path w="491" h="1066" extrusionOk="0">
                  <a:moveTo>
                    <a:pt x="246" y="0"/>
                  </a:moveTo>
                  <a:cubicBezTo>
                    <a:pt x="118" y="0"/>
                    <a:pt x="1" y="245"/>
                    <a:pt x="1" y="533"/>
                  </a:cubicBezTo>
                  <a:cubicBezTo>
                    <a:pt x="1" y="831"/>
                    <a:pt x="107" y="1065"/>
                    <a:pt x="246" y="1065"/>
                  </a:cubicBezTo>
                  <a:cubicBezTo>
                    <a:pt x="384" y="1065"/>
                    <a:pt x="491" y="831"/>
                    <a:pt x="491" y="533"/>
                  </a:cubicBezTo>
                  <a:cubicBezTo>
                    <a:pt x="491" y="245"/>
                    <a:pt x="384" y="0"/>
                    <a:pt x="246" y="0"/>
                  </a:cubicBezTo>
                  <a:close/>
                </a:path>
              </a:pathLst>
            </a:custGeom>
            <a:solidFill>
              <a:srgbClr val="14111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5" name="Google Shape;225;p1"/>
            <p:cNvSpPr/>
            <p:nvPr/>
          </p:nvSpPr>
          <p:spPr>
            <a:xfrm>
              <a:off x="5912050" y="3048375"/>
              <a:ext cx="42375" cy="15600"/>
            </a:xfrm>
            <a:custGeom>
              <a:avLst/>
              <a:gdLst/>
              <a:ahLst/>
              <a:cxnLst/>
              <a:rect l="l" t="t" r="r" b="b"/>
              <a:pathLst>
                <a:path w="1695" h="624" extrusionOk="0">
                  <a:moveTo>
                    <a:pt x="905" y="1"/>
                  </a:moveTo>
                  <a:cubicBezTo>
                    <a:pt x="877" y="1"/>
                    <a:pt x="849" y="2"/>
                    <a:pt x="821" y="5"/>
                  </a:cubicBezTo>
                  <a:cubicBezTo>
                    <a:pt x="640" y="27"/>
                    <a:pt x="459" y="91"/>
                    <a:pt x="320" y="208"/>
                  </a:cubicBezTo>
                  <a:cubicBezTo>
                    <a:pt x="171" y="314"/>
                    <a:pt x="65" y="463"/>
                    <a:pt x="1" y="623"/>
                  </a:cubicBezTo>
                  <a:cubicBezTo>
                    <a:pt x="139" y="538"/>
                    <a:pt x="278" y="463"/>
                    <a:pt x="427" y="399"/>
                  </a:cubicBezTo>
                  <a:cubicBezTo>
                    <a:pt x="565" y="336"/>
                    <a:pt x="704" y="304"/>
                    <a:pt x="853" y="282"/>
                  </a:cubicBezTo>
                  <a:cubicBezTo>
                    <a:pt x="876" y="281"/>
                    <a:pt x="899" y="280"/>
                    <a:pt x="922" y="280"/>
                  </a:cubicBezTo>
                  <a:cubicBezTo>
                    <a:pt x="1037" y="280"/>
                    <a:pt x="1153" y="302"/>
                    <a:pt x="1268" y="346"/>
                  </a:cubicBezTo>
                  <a:cubicBezTo>
                    <a:pt x="1332" y="367"/>
                    <a:pt x="1407" y="399"/>
                    <a:pt x="1481" y="431"/>
                  </a:cubicBezTo>
                  <a:cubicBezTo>
                    <a:pt x="1545" y="463"/>
                    <a:pt x="1620" y="517"/>
                    <a:pt x="1694" y="549"/>
                  </a:cubicBezTo>
                  <a:cubicBezTo>
                    <a:pt x="1662" y="474"/>
                    <a:pt x="1620" y="399"/>
                    <a:pt x="1566" y="325"/>
                  </a:cubicBezTo>
                  <a:cubicBezTo>
                    <a:pt x="1502" y="261"/>
                    <a:pt x="1439" y="197"/>
                    <a:pt x="1364" y="144"/>
                  </a:cubicBezTo>
                  <a:cubicBezTo>
                    <a:pt x="1228" y="53"/>
                    <a:pt x="1068" y="1"/>
                    <a:pt x="905" y="1"/>
                  </a:cubicBezTo>
                  <a:close/>
                </a:path>
              </a:pathLst>
            </a:custGeom>
            <a:solidFill>
              <a:srgbClr val="14111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6" name="Google Shape;226;p1"/>
            <p:cNvSpPr/>
            <p:nvPr/>
          </p:nvSpPr>
          <p:spPr>
            <a:xfrm>
              <a:off x="5996450" y="3048375"/>
              <a:ext cx="42625" cy="15600"/>
            </a:xfrm>
            <a:custGeom>
              <a:avLst/>
              <a:gdLst/>
              <a:ahLst/>
              <a:cxnLst/>
              <a:rect l="l" t="t" r="r" b="b"/>
              <a:pathLst>
                <a:path w="1705" h="624" extrusionOk="0">
                  <a:moveTo>
                    <a:pt x="915" y="1"/>
                  </a:moveTo>
                  <a:cubicBezTo>
                    <a:pt x="887" y="1"/>
                    <a:pt x="859" y="2"/>
                    <a:pt x="831" y="5"/>
                  </a:cubicBezTo>
                  <a:cubicBezTo>
                    <a:pt x="640" y="27"/>
                    <a:pt x="469" y="91"/>
                    <a:pt x="320" y="208"/>
                  </a:cubicBezTo>
                  <a:cubicBezTo>
                    <a:pt x="182" y="314"/>
                    <a:pt x="65" y="463"/>
                    <a:pt x="1" y="623"/>
                  </a:cubicBezTo>
                  <a:cubicBezTo>
                    <a:pt x="150" y="527"/>
                    <a:pt x="299" y="453"/>
                    <a:pt x="437" y="399"/>
                  </a:cubicBezTo>
                  <a:cubicBezTo>
                    <a:pt x="565" y="336"/>
                    <a:pt x="714" y="304"/>
                    <a:pt x="853" y="282"/>
                  </a:cubicBezTo>
                  <a:cubicBezTo>
                    <a:pt x="876" y="281"/>
                    <a:pt x="899" y="280"/>
                    <a:pt x="922" y="280"/>
                  </a:cubicBezTo>
                  <a:cubicBezTo>
                    <a:pt x="1040" y="280"/>
                    <a:pt x="1161" y="302"/>
                    <a:pt x="1268" y="346"/>
                  </a:cubicBezTo>
                  <a:cubicBezTo>
                    <a:pt x="1342" y="367"/>
                    <a:pt x="1417" y="399"/>
                    <a:pt x="1481" y="431"/>
                  </a:cubicBezTo>
                  <a:cubicBezTo>
                    <a:pt x="1555" y="463"/>
                    <a:pt x="1619" y="517"/>
                    <a:pt x="1704" y="549"/>
                  </a:cubicBezTo>
                  <a:cubicBezTo>
                    <a:pt x="1662" y="474"/>
                    <a:pt x="1619" y="399"/>
                    <a:pt x="1566" y="325"/>
                  </a:cubicBezTo>
                  <a:cubicBezTo>
                    <a:pt x="1513" y="261"/>
                    <a:pt x="1449" y="197"/>
                    <a:pt x="1374" y="144"/>
                  </a:cubicBezTo>
                  <a:cubicBezTo>
                    <a:pt x="1238" y="53"/>
                    <a:pt x="1078" y="1"/>
                    <a:pt x="915" y="1"/>
                  </a:cubicBezTo>
                  <a:close/>
                </a:path>
              </a:pathLst>
            </a:custGeom>
            <a:solidFill>
              <a:srgbClr val="14111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7" name="Google Shape;227;p1"/>
            <p:cNvSpPr/>
            <p:nvPr/>
          </p:nvSpPr>
          <p:spPr>
            <a:xfrm>
              <a:off x="5866550" y="2801025"/>
              <a:ext cx="216150" cy="161950"/>
            </a:xfrm>
            <a:custGeom>
              <a:avLst/>
              <a:gdLst/>
              <a:ahLst/>
              <a:cxnLst/>
              <a:rect l="l" t="t" r="r" b="b"/>
              <a:pathLst>
                <a:path w="8646" h="6478" extrusionOk="0">
                  <a:moveTo>
                    <a:pt x="4330" y="1"/>
                  </a:moveTo>
                  <a:cubicBezTo>
                    <a:pt x="4239" y="1"/>
                    <a:pt x="4142" y="10"/>
                    <a:pt x="4036" y="28"/>
                  </a:cubicBezTo>
                  <a:cubicBezTo>
                    <a:pt x="2799" y="246"/>
                    <a:pt x="2856" y="1189"/>
                    <a:pt x="3225" y="2080"/>
                  </a:cubicBezTo>
                  <a:lnTo>
                    <a:pt x="3225" y="2080"/>
                  </a:lnTo>
                  <a:cubicBezTo>
                    <a:pt x="2790" y="1526"/>
                    <a:pt x="2267" y="1055"/>
                    <a:pt x="1746" y="1055"/>
                  </a:cubicBezTo>
                  <a:cubicBezTo>
                    <a:pt x="1618" y="1055"/>
                    <a:pt x="1490" y="1083"/>
                    <a:pt x="1363" y="1146"/>
                  </a:cubicBezTo>
                  <a:cubicBezTo>
                    <a:pt x="0" y="1828"/>
                    <a:pt x="2790" y="4245"/>
                    <a:pt x="2790" y="4245"/>
                  </a:cubicBezTo>
                  <a:cubicBezTo>
                    <a:pt x="2790" y="4245"/>
                    <a:pt x="1890" y="3512"/>
                    <a:pt x="1264" y="3512"/>
                  </a:cubicBezTo>
                  <a:cubicBezTo>
                    <a:pt x="1036" y="3512"/>
                    <a:pt x="845" y="3608"/>
                    <a:pt x="745" y="3872"/>
                  </a:cubicBezTo>
                  <a:cubicBezTo>
                    <a:pt x="373" y="4873"/>
                    <a:pt x="2545" y="5619"/>
                    <a:pt x="2545" y="5619"/>
                  </a:cubicBezTo>
                  <a:cubicBezTo>
                    <a:pt x="3579" y="6184"/>
                    <a:pt x="4090" y="6477"/>
                    <a:pt x="4561" y="6477"/>
                  </a:cubicBezTo>
                  <a:cubicBezTo>
                    <a:pt x="5020" y="6477"/>
                    <a:pt x="5441" y="6198"/>
                    <a:pt x="6272" y="5619"/>
                  </a:cubicBezTo>
                  <a:cubicBezTo>
                    <a:pt x="7401" y="4820"/>
                    <a:pt x="8445" y="3872"/>
                    <a:pt x="8008" y="3500"/>
                  </a:cubicBezTo>
                  <a:cubicBezTo>
                    <a:pt x="7967" y="3465"/>
                    <a:pt x="7911" y="3449"/>
                    <a:pt x="7844" y="3449"/>
                  </a:cubicBezTo>
                  <a:cubicBezTo>
                    <a:pt x="7323" y="3449"/>
                    <a:pt x="6105" y="4400"/>
                    <a:pt x="5644" y="4776"/>
                  </a:cubicBezTo>
                  <a:lnTo>
                    <a:pt x="5644" y="4776"/>
                  </a:lnTo>
                  <a:cubicBezTo>
                    <a:pt x="6330" y="4193"/>
                    <a:pt x="8646" y="2086"/>
                    <a:pt x="7018" y="1519"/>
                  </a:cubicBezTo>
                  <a:cubicBezTo>
                    <a:pt x="6922" y="1485"/>
                    <a:pt x="6829" y="1470"/>
                    <a:pt x="6738" y="1470"/>
                  </a:cubicBezTo>
                  <a:cubicBezTo>
                    <a:pt x="5921" y="1470"/>
                    <a:pt x="5315" y="2742"/>
                    <a:pt x="4989" y="3638"/>
                  </a:cubicBezTo>
                  <a:lnTo>
                    <a:pt x="4989" y="3638"/>
                  </a:lnTo>
                  <a:cubicBezTo>
                    <a:pt x="5353" y="2331"/>
                    <a:pt x="5796" y="1"/>
                    <a:pt x="4330" y="1"/>
                  </a:cubicBezTo>
                  <a:close/>
                </a:path>
              </a:pathLst>
            </a:custGeom>
            <a:solidFill>
              <a:srgbClr val="14111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8" name="Google Shape;228;p1"/>
            <p:cNvSpPr/>
            <p:nvPr/>
          </p:nvSpPr>
          <p:spPr>
            <a:xfrm>
              <a:off x="5930175" y="2921525"/>
              <a:ext cx="86525" cy="56450"/>
            </a:xfrm>
            <a:custGeom>
              <a:avLst/>
              <a:gdLst/>
              <a:ahLst/>
              <a:cxnLst/>
              <a:rect l="l" t="t" r="r" b="b"/>
              <a:pathLst>
                <a:path w="3461" h="2258" extrusionOk="0">
                  <a:moveTo>
                    <a:pt x="1725" y="0"/>
                  </a:moveTo>
                  <a:cubicBezTo>
                    <a:pt x="777" y="0"/>
                    <a:pt x="0" y="511"/>
                    <a:pt x="0" y="1129"/>
                  </a:cubicBezTo>
                  <a:cubicBezTo>
                    <a:pt x="0" y="1757"/>
                    <a:pt x="777" y="2258"/>
                    <a:pt x="1725" y="2258"/>
                  </a:cubicBezTo>
                  <a:cubicBezTo>
                    <a:pt x="2684" y="2258"/>
                    <a:pt x="3461" y="1757"/>
                    <a:pt x="3461" y="1129"/>
                  </a:cubicBezTo>
                  <a:cubicBezTo>
                    <a:pt x="3461" y="511"/>
                    <a:pt x="2684" y="0"/>
                    <a:pt x="1725" y="0"/>
                  </a:cubicBezTo>
                  <a:close/>
                </a:path>
              </a:pathLst>
            </a:custGeom>
            <a:solidFill>
              <a:srgbClr val="F1B6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9" name="Google Shape;229;p1"/>
            <p:cNvSpPr/>
            <p:nvPr/>
          </p:nvSpPr>
          <p:spPr>
            <a:xfrm>
              <a:off x="5821075" y="2939225"/>
              <a:ext cx="151450" cy="172250"/>
            </a:xfrm>
            <a:custGeom>
              <a:avLst/>
              <a:gdLst/>
              <a:ahLst/>
              <a:cxnLst/>
              <a:rect l="l" t="t" r="r" b="b"/>
              <a:pathLst>
                <a:path w="6058" h="6890" extrusionOk="0">
                  <a:moveTo>
                    <a:pt x="5773" y="0"/>
                  </a:moveTo>
                  <a:cubicBezTo>
                    <a:pt x="0" y="0"/>
                    <a:pt x="2039" y="6748"/>
                    <a:pt x="2501" y="6885"/>
                  </a:cubicBezTo>
                  <a:cubicBezTo>
                    <a:pt x="2512" y="6888"/>
                    <a:pt x="2524" y="6889"/>
                    <a:pt x="2535" y="6889"/>
                  </a:cubicBezTo>
                  <a:cubicBezTo>
                    <a:pt x="2959" y="6889"/>
                    <a:pt x="2767" y="4552"/>
                    <a:pt x="2767" y="4552"/>
                  </a:cubicBezTo>
                  <a:cubicBezTo>
                    <a:pt x="6025" y="3615"/>
                    <a:pt x="6015" y="2007"/>
                    <a:pt x="6015" y="2007"/>
                  </a:cubicBezTo>
                  <a:lnTo>
                    <a:pt x="6057" y="5"/>
                  </a:lnTo>
                  <a:cubicBezTo>
                    <a:pt x="5961" y="2"/>
                    <a:pt x="5866" y="0"/>
                    <a:pt x="5773" y="0"/>
                  </a:cubicBezTo>
                  <a:close/>
                </a:path>
              </a:pathLst>
            </a:custGeom>
            <a:solidFill>
              <a:srgbClr val="14111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0" name="Google Shape;230;p1"/>
            <p:cNvSpPr/>
            <p:nvPr/>
          </p:nvSpPr>
          <p:spPr>
            <a:xfrm>
              <a:off x="5971425" y="2939325"/>
              <a:ext cx="151250" cy="172150"/>
            </a:xfrm>
            <a:custGeom>
              <a:avLst/>
              <a:gdLst/>
              <a:ahLst/>
              <a:cxnLst/>
              <a:rect l="l" t="t" r="r" b="b"/>
              <a:pathLst>
                <a:path w="6050" h="6886" extrusionOk="0">
                  <a:moveTo>
                    <a:pt x="182" y="0"/>
                  </a:moveTo>
                  <a:cubicBezTo>
                    <a:pt x="136" y="0"/>
                    <a:pt x="90" y="1"/>
                    <a:pt x="43" y="1"/>
                  </a:cubicBezTo>
                  <a:lnTo>
                    <a:pt x="1" y="2003"/>
                  </a:lnTo>
                  <a:cubicBezTo>
                    <a:pt x="1" y="2003"/>
                    <a:pt x="54" y="3611"/>
                    <a:pt x="3312" y="4548"/>
                  </a:cubicBezTo>
                  <a:cubicBezTo>
                    <a:pt x="3312" y="4548"/>
                    <a:pt x="3120" y="6885"/>
                    <a:pt x="3544" y="6885"/>
                  </a:cubicBezTo>
                  <a:cubicBezTo>
                    <a:pt x="3555" y="6885"/>
                    <a:pt x="3567" y="6884"/>
                    <a:pt x="3579" y="6881"/>
                  </a:cubicBezTo>
                  <a:cubicBezTo>
                    <a:pt x="4044" y="6743"/>
                    <a:pt x="6050" y="0"/>
                    <a:pt x="182" y="0"/>
                  </a:cubicBezTo>
                  <a:close/>
                </a:path>
              </a:pathLst>
            </a:custGeom>
            <a:solidFill>
              <a:srgbClr val="14111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1" name="Google Shape;231;p1"/>
            <p:cNvSpPr/>
            <p:nvPr/>
          </p:nvSpPr>
          <p:spPr>
            <a:xfrm>
              <a:off x="5954650" y="2941225"/>
              <a:ext cx="58700" cy="107675"/>
            </a:xfrm>
            <a:custGeom>
              <a:avLst/>
              <a:gdLst/>
              <a:ahLst/>
              <a:cxnLst/>
              <a:rect l="l" t="t" r="r" b="b"/>
              <a:pathLst>
                <a:path w="2348" h="4307" extrusionOk="0">
                  <a:moveTo>
                    <a:pt x="810" y="0"/>
                  </a:moveTo>
                  <a:lnTo>
                    <a:pt x="810" y="0"/>
                  </a:lnTo>
                  <a:cubicBezTo>
                    <a:pt x="363" y="1118"/>
                    <a:pt x="1" y="2982"/>
                    <a:pt x="1918" y="4132"/>
                  </a:cubicBezTo>
                  <a:cubicBezTo>
                    <a:pt x="1918" y="4132"/>
                    <a:pt x="2157" y="4306"/>
                    <a:pt x="2251" y="4306"/>
                  </a:cubicBezTo>
                  <a:cubicBezTo>
                    <a:pt x="2347" y="4306"/>
                    <a:pt x="2292" y="4124"/>
                    <a:pt x="1673" y="3386"/>
                  </a:cubicBezTo>
                  <a:cubicBezTo>
                    <a:pt x="661" y="2183"/>
                    <a:pt x="523" y="1363"/>
                    <a:pt x="938" y="32"/>
                  </a:cubicBezTo>
                  <a:cubicBezTo>
                    <a:pt x="895" y="21"/>
                    <a:pt x="853" y="11"/>
                    <a:pt x="810" y="0"/>
                  </a:cubicBezTo>
                  <a:close/>
                </a:path>
              </a:pathLst>
            </a:custGeom>
            <a:solidFill>
              <a:srgbClr val="14111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2" name="Google Shape;232;p1"/>
            <p:cNvSpPr/>
            <p:nvPr/>
          </p:nvSpPr>
          <p:spPr>
            <a:xfrm>
              <a:off x="5945075" y="2951850"/>
              <a:ext cx="37400" cy="92850"/>
            </a:xfrm>
            <a:custGeom>
              <a:avLst/>
              <a:gdLst/>
              <a:ahLst/>
              <a:cxnLst/>
              <a:rect l="l" t="t" r="r" b="b"/>
              <a:pathLst>
                <a:path w="1496" h="3714" extrusionOk="0">
                  <a:moveTo>
                    <a:pt x="1385" y="1"/>
                  </a:moveTo>
                  <a:cubicBezTo>
                    <a:pt x="756" y="746"/>
                    <a:pt x="0" y="2109"/>
                    <a:pt x="1193" y="3494"/>
                  </a:cubicBezTo>
                  <a:cubicBezTo>
                    <a:pt x="1199" y="3494"/>
                    <a:pt x="1362" y="3713"/>
                    <a:pt x="1432" y="3713"/>
                  </a:cubicBezTo>
                  <a:cubicBezTo>
                    <a:pt x="1496" y="3713"/>
                    <a:pt x="1482" y="3533"/>
                    <a:pt x="1204" y="2844"/>
                  </a:cubicBezTo>
                  <a:cubicBezTo>
                    <a:pt x="725" y="1652"/>
                    <a:pt x="820" y="981"/>
                    <a:pt x="1470" y="54"/>
                  </a:cubicBezTo>
                  <a:cubicBezTo>
                    <a:pt x="1438" y="33"/>
                    <a:pt x="1406" y="22"/>
                    <a:pt x="1385" y="1"/>
                  </a:cubicBezTo>
                  <a:close/>
                </a:path>
              </a:pathLst>
            </a:custGeom>
            <a:solidFill>
              <a:srgbClr val="14111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33" name="Google Shape;233;p1"/>
          <p:cNvGrpSpPr/>
          <p:nvPr/>
        </p:nvGrpSpPr>
        <p:grpSpPr>
          <a:xfrm>
            <a:off x="6350457" y="3825975"/>
            <a:ext cx="688086" cy="786406"/>
            <a:chOff x="6296225" y="2180550"/>
            <a:chExt cx="508225" cy="589775"/>
          </a:xfrm>
        </p:grpSpPr>
        <p:sp>
          <p:nvSpPr>
            <p:cNvPr id="234" name="Google Shape;234;p1"/>
            <p:cNvSpPr/>
            <p:nvPr/>
          </p:nvSpPr>
          <p:spPr>
            <a:xfrm>
              <a:off x="6296225" y="2490775"/>
              <a:ext cx="504500" cy="279550"/>
            </a:xfrm>
            <a:custGeom>
              <a:avLst/>
              <a:gdLst/>
              <a:ahLst/>
              <a:cxnLst/>
              <a:rect l="l" t="t" r="r" b="b"/>
              <a:pathLst>
                <a:path w="20180" h="11182" extrusionOk="0">
                  <a:moveTo>
                    <a:pt x="8306" y="0"/>
                  </a:moveTo>
                  <a:lnTo>
                    <a:pt x="8306" y="0"/>
                  </a:lnTo>
                  <a:cubicBezTo>
                    <a:pt x="8306" y="1"/>
                    <a:pt x="8658" y="2631"/>
                    <a:pt x="7571" y="3419"/>
                  </a:cubicBezTo>
                  <a:cubicBezTo>
                    <a:pt x="6720" y="4036"/>
                    <a:pt x="1874" y="5048"/>
                    <a:pt x="1086" y="7178"/>
                  </a:cubicBezTo>
                  <a:cubicBezTo>
                    <a:pt x="607" y="8477"/>
                    <a:pt x="245" y="9819"/>
                    <a:pt x="0" y="11182"/>
                  </a:cubicBezTo>
                  <a:lnTo>
                    <a:pt x="20180" y="11182"/>
                  </a:lnTo>
                  <a:cubicBezTo>
                    <a:pt x="19935" y="9819"/>
                    <a:pt x="19573" y="8477"/>
                    <a:pt x="19093" y="7178"/>
                  </a:cubicBezTo>
                  <a:cubicBezTo>
                    <a:pt x="18305" y="5048"/>
                    <a:pt x="13460" y="4036"/>
                    <a:pt x="12608" y="3419"/>
                  </a:cubicBezTo>
                  <a:cubicBezTo>
                    <a:pt x="11522" y="2631"/>
                    <a:pt x="11874" y="1"/>
                    <a:pt x="11874" y="0"/>
                  </a:cubicBezTo>
                  <a:lnTo>
                    <a:pt x="11874" y="0"/>
                  </a:lnTo>
                  <a:lnTo>
                    <a:pt x="10095" y="54"/>
                  </a:lnTo>
                  <a:lnTo>
                    <a:pt x="8306" y="0"/>
                  </a:lnTo>
                  <a:close/>
                </a:path>
              </a:pathLst>
            </a:custGeom>
            <a:solidFill>
              <a:srgbClr val="C449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5" name="Google Shape;235;p1"/>
            <p:cNvSpPr/>
            <p:nvPr/>
          </p:nvSpPr>
          <p:spPr>
            <a:xfrm>
              <a:off x="6495625" y="2490775"/>
              <a:ext cx="97450" cy="73225"/>
            </a:xfrm>
            <a:custGeom>
              <a:avLst/>
              <a:gdLst/>
              <a:ahLst/>
              <a:cxnLst/>
              <a:rect l="l" t="t" r="r" b="b"/>
              <a:pathLst>
                <a:path w="3898" h="2929" extrusionOk="0">
                  <a:moveTo>
                    <a:pt x="330" y="0"/>
                  </a:moveTo>
                  <a:cubicBezTo>
                    <a:pt x="330" y="1"/>
                    <a:pt x="575" y="1875"/>
                    <a:pt x="0" y="2929"/>
                  </a:cubicBezTo>
                  <a:cubicBezTo>
                    <a:pt x="841" y="2844"/>
                    <a:pt x="1672" y="2673"/>
                    <a:pt x="2396" y="2269"/>
                  </a:cubicBezTo>
                  <a:cubicBezTo>
                    <a:pt x="2918" y="1970"/>
                    <a:pt x="3408" y="1619"/>
                    <a:pt x="3844" y="1225"/>
                  </a:cubicBezTo>
                  <a:cubicBezTo>
                    <a:pt x="3834" y="820"/>
                    <a:pt x="3844" y="405"/>
                    <a:pt x="3898" y="0"/>
                  </a:cubicBezTo>
                  <a:lnTo>
                    <a:pt x="3898" y="0"/>
                  </a:lnTo>
                  <a:lnTo>
                    <a:pt x="2109" y="43"/>
                  </a:lnTo>
                  <a:lnTo>
                    <a:pt x="330" y="0"/>
                  </a:lnTo>
                  <a:close/>
                </a:path>
              </a:pathLst>
            </a:custGeom>
            <a:solidFill>
              <a:srgbClr val="BA291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6" name="Google Shape;236;p1"/>
            <p:cNvSpPr/>
            <p:nvPr/>
          </p:nvSpPr>
          <p:spPr>
            <a:xfrm>
              <a:off x="6296225" y="2576225"/>
              <a:ext cx="508225" cy="194100"/>
            </a:xfrm>
            <a:custGeom>
              <a:avLst/>
              <a:gdLst/>
              <a:ahLst/>
              <a:cxnLst/>
              <a:rect l="l" t="t" r="r" b="b"/>
              <a:pathLst>
                <a:path w="20329" h="7764" extrusionOk="0">
                  <a:moveTo>
                    <a:pt x="12811" y="1"/>
                  </a:moveTo>
                  <a:cubicBezTo>
                    <a:pt x="11912" y="513"/>
                    <a:pt x="10900" y="789"/>
                    <a:pt x="9866" y="789"/>
                  </a:cubicBezTo>
                  <a:cubicBezTo>
                    <a:pt x="9847" y="789"/>
                    <a:pt x="9827" y="789"/>
                    <a:pt x="9808" y="789"/>
                  </a:cubicBezTo>
                  <a:cubicBezTo>
                    <a:pt x="8881" y="789"/>
                    <a:pt x="7976" y="586"/>
                    <a:pt x="7146" y="192"/>
                  </a:cubicBezTo>
                  <a:cubicBezTo>
                    <a:pt x="5644" y="831"/>
                    <a:pt x="1800" y="1843"/>
                    <a:pt x="1097" y="3728"/>
                  </a:cubicBezTo>
                  <a:cubicBezTo>
                    <a:pt x="607" y="5038"/>
                    <a:pt x="245" y="6390"/>
                    <a:pt x="0" y="7764"/>
                  </a:cubicBezTo>
                  <a:lnTo>
                    <a:pt x="20329" y="7764"/>
                  </a:lnTo>
                  <a:cubicBezTo>
                    <a:pt x="20084" y="6390"/>
                    <a:pt x="19722" y="5038"/>
                    <a:pt x="19243" y="3728"/>
                  </a:cubicBezTo>
                  <a:cubicBezTo>
                    <a:pt x="18465" y="1662"/>
                    <a:pt x="13886" y="629"/>
                    <a:pt x="1281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7" name="Google Shape;237;p1"/>
            <p:cNvSpPr/>
            <p:nvPr/>
          </p:nvSpPr>
          <p:spPr>
            <a:xfrm>
              <a:off x="6304725" y="2581550"/>
              <a:ext cx="492000" cy="188775"/>
            </a:xfrm>
            <a:custGeom>
              <a:avLst/>
              <a:gdLst/>
              <a:ahLst/>
              <a:cxnLst/>
              <a:rect l="l" t="t" r="r" b="b"/>
              <a:pathLst>
                <a:path w="19680" h="7551" extrusionOk="0">
                  <a:moveTo>
                    <a:pt x="5634" y="948"/>
                  </a:moveTo>
                  <a:lnTo>
                    <a:pt x="5634" y="2066"/>
                  </a:lnTo>
                  <a:lnTo>
                    <a:pt x="4569" y="2066"/>
                  </a:lnTo>
                  <a:lnTo>
                    <a:pt x="4569" y="948"/>
                  </a:lnTo>
                  <a:close/>
                  <a:moveTo>
                    <a:pt x="6880" y="948"/>
                  </a:moveTo>
                  <a:lnTo>
                    <a:pt x="6880" y="2066"/>
                  </a:lnTo>
                  <a:lnTo>
                    <a:pt x="5815" y="2066"/>
                  </a:lnTo>
                  <a:lnTo>
                    <a:pt x="5815" y="948"/>
                  </a:lnTo>
                  <a:close/>
                  <a:moveTo>
                    <a:pt x="8137" y="948"/>
                  </a:moveTo>
                  <a:lnTo>
                    <a:pt x="8137" y="2066"/>
                  </a:lnTo>
                  <a:lnTo>
                    <a:pt x="7072" y="2066"/>
                  </a:lnTo>
                  <a:lnTo>
                    <a:pt x="7072" y="948"/>
                  </a:lnTo>
                  <a:close/>
                  <a:moveTo>
                    <a:pt x="9383" y="948"/>
                  </a:moveTo>
                  <a:lnTo>
                    <a:pt x="9383" y="2066"/>
                  </a:lnTo>
                  <a:lnTo>
                    <a:pt x="8318" y="2066"/>
                  </a:lnTo>
                  <a:lnTo>
                    <a:pt x="8318" y="948"/>
                  </a:lnTo>
                  <a:close/>
                  <a:moveTo>
                    <a:pt x="10639" y="948"/>
                  </a:moveTo>
                  <a:lnTo>
                    <a:pt x="10639" y="2066"/>
                  </a:lnTo>
                  <a:lnTo>
                    <a:pt x="9574" y="2066"/>
                  </a:lnTo>
                  <a:lnTo>
                    <a:pt x="9574" y="948"/>
                  </a:lnTo>
                  <a:close/>
                  <a:moveTo>
                    <a:pt x="11885" y="948"/>
                  </a:moveTo>
                  <a:lnTo>
                    <a:pt x="11885" y="2066"/>
                  </a:lnTo>
                  <a:lnTo>
                    <a:pt x="10820" y="2066"/>
                  </a:lnTo>
                  <a:lnTo>
                    <a:pt x="10820" y="948"/>
                  </a:lnTo>
                  <a:close/>
                  <a:moveTo>
                    <a:pt x="13131" y="948"/>
                  </a:moveTo>
                  <a:lnTo>
                    <a:pt x="13131" y="2066"/>
                  </a:lnTo>
                  <a:lnTo>
                    <a:pt x="12066" y="2066"/>
                  </a:lnTo>
                  <a:lnTo>
                    <a:pt x="12066" y="948"/>
                  </a:lnTo>
                  <a:close/>
                  <a:moveTo>
                    <a:pt x="14387" y="948"/>
                  </a:moveTo>
                  <a:lnTo>
                    <a:pt x="14387" y="2066"/>
                  </a:lnTo>
                  <a:lnTo>
                    <a:pt x="13323" y="2066"/>
                  </a:lnTo>
                  <a:lnTo>
                    <a:pt x="13323" y="948"/>
                  </a:lnTo>
                  <a:close/>
                  <a:moveTo>
                    <a:pt x="3132" y="2205"/>
                  </a:moveTo>
                  <a:lnTo>
                    <a:pt x="3132" y="3323"/>
                  </a:lnTo>
                  <a:lnTo>
                    <a:pt x="2067" y="3323"/>
                  </a:lnTo>
                  <a:lnTo>
                    <a:pt x="2067" y="2205"/>
                  </a:lnTo>
                  <a:close/>
                  <a:moveTo>
                    <a:pt x="4378" y="2205"/>
                  </a:moveTo>
                  <a:lnTo>
                    <a:pt x="4378" y="3323"/>
                  </a:lnTo>
                  <a:lnTo>
                    <a:pt x="3313" y="3323"/>
                  </a:lnTo>
                  <a:lnTo>
                    <a:pt x="3313" y="2205"/>
                  </a:lnTo>
                  <a:close/>
                  <a:moveTo>
                    <a:pt x="5634" y="2205"/>
                  </a:moveTo>
                  <a:lnTo>
                    <a:pt x="5634" y="3323"/>
                  </a:lnTo>
                  <a:lnTo>
                    <a:pt x="4569" y="3323"/>
                  </a:lnTo>
                  <a:lnTo>
                    <a:pt x="4569" y="2205"/>
                  </a:lnTo>
                  <a:close/>
                  <a:moveTo>
                    <a:pt x="6880" y="2205"/>
                  </a:moveTo>
                  <a:lnTo>
                    <a:pt x="6880" y="3323"/>
                  </a:lnTo>
                  <a:lnTo>
                    <a:pt x="5815" y="3323"/>
                  </a:lnTo>
                  <a:lnTo>
                    <a:pt x="5815" y="2205"/>
                  </a:lnTo>
                  <a:close/>
                  <a:moveTo>
                    <a:pt x="8137" y="2205"/>
                  </a:moveTo>
                  <a:lnTo>
                    <a:pt x="8137" y="3323"/>
                  </a:lnTo>
                  <a:lnTo>
                    <a:pt x="7072" y="3323"/>
                  </a:lnTo>
                  <a:lnTo>
                    <a:pt x="7072" y="2205"/>
                  </a:lnTo>
                  <a:close/>
                  <a:moveTo>
                    <a:pt x="9383" y="2205"/>
                  </a:moveTo>
                  <a:lnTo>
                    <a:pt x="9383" y="3323"/>
                  </a:lnTo>
                  <a:lnTo>
                    <a:pt x="8318" y="3323"/>
                  </a:lnTo>
                  <a:lnTo>
                    <a:pt x="8318" y="2205"/>
                  </a:lnTo>
                  <a:close/>
                  <a:moveTo>
                    <a:pt x="10639" y="2205"/>
                  </a:moveTo>
                  <a:lnTo>
                    <a:pt x="10639" y="3323"/>
                  </a:lnTo>
                  <a:lnTo>
                    <a:pt x="9574" y="3323"/>
                  </a:lnTo>
                  <a:lnTo>
                    <a:pt x="9574" y="2205"/>
                  </a:lnTo>
                  <a:close/>
                  <a:moveTo>
                    <a:pt x="11885" y="2205"/>
                  </a:moveTo>
                  <a:lnTo>
                    <a:pt x="11885" y="3323"/>
                  </a:lnTo>
                  <a:lnTo>
                    <a:pt x="10820" y="3323"/>
                  </a:lnTo>
                  <a:lnTo>
                    <a:pt x="10820" y="2205"/>
                  </a:lnTo>
                  <a:close/>
                  <a:moveTo>
                    <a:pt x="13131" y="2205"/>
                  </a:moveTo>
                  <a:lnTo>
                    <a:pt x="13131" y="3323"/>
                  </a:lnTo>
                  <a:lnTo>
                    <a:pt x="12066" y="3323"/>
                  </a:lnTo>
                  <a:lnTo>
                    <a:pt x="12066" y="2205"/>
                  </a:lnTo>
                  <a:close/>
                  <a:moveTo>
                    <a:pt x="14387" y="2205"/>
                  </a:moveTo>
                  <a:lnTo>
                    <a:pt x="14387" y="3323"/>
                  </a:lnTo>
                  <a:lnTo>
                    <a:pt x="13323" y="3323"/>
                  </a:lnTo>
                  <a:lnTo>
                    <a:pt x="13323" y="2205"/>
                  </a:lnTo>
                  <a:close/>
                  <a:moveTo>
                    <a:pt x="15633" y="2205"/>
                  </a:moveTo>
                  <a:lnTo>
                    <a:pt x="15633" y="3323"/>
                  </a:lnTo>
                  <a:lnTo>
                    <a:pt x="14569" y="3323"/>
                  </a:lnTo>
                  <a:lnTo>
                    <a:pt x="14569" y="2205"/>
                  </a:lnTo>
                  <a:close/>
                  <a:moveTo>
                    <a:pt x="16890" y="2205"/>
                  </a:moveTo>
                  <a:lnTo>
                    <a:pt x="16890" y="3323"/>
                  </a:lnTo>
                  <a:lnTo>
                    <a:pt x="15825" y="3323"/>
                  </a:lnTo>
                  <a:lnTo>
                    <a:pt x="15825" y="2205"/>
                  </a:lnTo>
                  <a:close/>
                  <a:moveTo>
                    <a:pt x="1886" y="3461"/>
                  </a:moveTo>
                  <a:lnTo>
                    <a:pt x="1886" y="4569"/>
                  </a:lnTo>
                  <a:lnTo>
                    <a:pt x="821" y="4569"/>
                  </a:lnTo>
                  <a:lnTo>
                    <a:pt x="821" y="3461"/>
                  </a:lnTo>
                  <a:close/>
                  <a:moveTo>
                    <a:pt x="3132" y="3461"/>
                  </a:moveTo>
                  <a:lnTo>
                    <a:pt x="3132" y="4569"/>
                  </a:lnTo>
                  <a:lnTo>
                    <a:pt x="2067" y="4569"/>
                  </a:lnTo>
                  <a:lnTo>
                    <a:pt x="2067" y="3461"/>
                  </a:lnTo>
                  <a:close/>
                  <a:moveTo>
                    <a:pt x="4378" y="3461"/>
                  </a:moveTo>
                  <a:lnTo>
                    <a:pt x="4378" y="4569"/>
                  </a:lnTo>
                  <a:lnTo>
                    <a:pt x="3313" y="4569"/>
                  </a:lnTo>
                  <a:lnTo>
                    <a:pt x="3313" y="3461"/>
                  </a:lnTo>
                  <a:close/>
                  <a:moveTo>
                    <a:pt x="5634" y="3461"/>
                  </a:moveTo>
                  <a:lnTo>
                    <a:pt x="5634" y="4569"/>
                  </a:lnTo>
                  <a:lnTo>
                    <a:pt x="4569" y="4569"/>
                  </a:lnTo>
                  <a:lnTo>
                    <a:pt x="4569" y="3461"/>
                  </a:lnTo>
                  <a:close/>
                  <a:moveTo>
                    <a:pt x="6880" y="3461"/>
                  </a:moveTo>
                  <a:lnTo>
                    <a:pt x="6880" y="4569"/>
                  </a:lnTo>
                  <a:lnTo>
                    <a:pt x="5815" y="4569"/>
                  </a:lnTo>
                  <a:lnTo>
                    <a:pt x="5815" y="3461"/>
                  </a:lnTo>
                  <a:close/>
                  <a:moveTo>
                    <a:pt x="8137" y="3461"/>
                  </a:moveTo>
                  <a:lnTo>
                    <a:pt x="8137" y="4569"/>
                  </a:lnTo>
                  <a:lnTo>
                    <a:pt x="7072" y="4569"/>
                  </a:lnTo>
                  <a:lnTo>
                    <a:pt x="7072" y="3461"/>
                  </a:lnTo>
                  <a:close/>
                  <a:moveTo>
                    <a:pt x="9383" y="3461"/>
                  </a:moveTo>
                  <a:lnTo>
                    <a:pt x="9383" y="4569"/>
                  </a:lnTo>
                  <a:lnTo>
                    <a:pt x="8318" y="4569"/>
                  </a:lnTo>
                  <a:lnTo>
                    <a:pt x="8318" y="3461"/>
                  </a:lnTo>
                  <a:close/>
                  <a:moveTo>
                    <a:pt x="10639" y="3461"/>
                  </a:moveTo>
                  <a:lnTo>
                    <a:pt x="10639" y="4569"/>
                  </a:lnTo>
                  <a:lnTo>
                    <a:pt x="9574" y="4569"/>
                  </a:lnTo>
                  <a:lnTo>
                    <a:pt x="9574" y="3461"/>
                  </a:lnTo>
                  <a:close/>
                  <a:moveTo>
                    <a:pt x="11885" y="3461"/>
                  </a:moveTo>
                  <a:lnTo>
                    <a:pt x="11885" y="4569"/>
                  </a:lnTo>
                  <a:lnTo>
                    <a:pt x="10820" y="4569"/>
                  </a:lnTo>
                  <a:lnTo>
                    <a:pt x="10820" y="3461"/>
                  </a:lnTo>
                  <a:close/>
                  <a:moveTo>
                    <a:pt x="13131" y="3461"/>
                  </a:moveTo>
                  <a:lnTo>
                    <a:pt x="13131" y="4569"/>
                  </a:lnTo>
                  <a:lnTo>
                    <a:pt x="12066" y="4569"/>
                  </a:lnTo>
                  <a:lnTo>
                    <a:pt x="12066" y="3461"/>
                  </a:lnTo>
                  <a:close/>
                  <a:moveTo>
                    <a:pt x="14387" y="3461"/>
                  </a:moveTo>
                  <a:lnTo>
                    <a:pt x="14387" y="4569"/>
                  </a:lnTo>
                  <a:lnTo>
                    <a:pt x="13323" y="4569"/>
                  </a:lnTo>
                  <a:lnTo>
                    <a:pt x="13323" y="3461"/>
                  </a:lnTo>
                  <a:close/>
                  <a:moveTo>
                    <a:pt x="15633" y="3461"/>
                  </a:moveTo>
                  <a:lnTo>
                    <a:pt x="15633" y="4569"/>
                  </a:lnTo>
                  <a:lnTo>
                    <a:pt x="14569" y="4569"/>
                  </a:lnTo>
                  <a:lnTo>
                    <a:pt x="14569" y="3461"/>
                  </a:lnTo>
                  <a:close/>
                  <a:moveTo>
                    <a:pt x="16890" y="3461"/>
                  </a:moveTo>
                  <a:lnTo>
                    <a:pt x="16890" y="4569"/>
                  </a:lnTo>
                  <a:lnTo>
                    <a:pt x="15825" y="4569"/>
                  </a:lnTo>
                  <a:lnTo>
                    <a:pt x="15825" y="3461"/>
                  </a:lnTo>
                  <a:close/>
                  <a:moveTo>
                    <a:pt x="18136" y="3461"/>
                  </a:moveTo>
                  <a:lnTo>
                    <a:pt x="18136" y="4569"/>
                  </a:lnTo>
                  <a:lnTo>
                    <a:pt x="17071" y="4569"/>
                  </a:lnTo>
                  <a:lnTo>
                    <a:pt x="17071" y="3461"/>
                  </a:lnTo>
                  <a:close/>
                  <a:moveTo>
                    <a:pt x="1886" y="4707"/>
                  </a:moveTo>
                  <a:lnTo>
                    <a:pt x="1886" y="5825"/>
                  </a:lnTo>
                  <a:lnTo>
                    <a:pt x="821" y="5825"/>
                  </a:lnTo>
                  <a:lnTo>
                    <a:pt x="821" y="4707"/>
                  </a:lnTo>
                  <a:close/>
                  <a:moveTo>
                    <a:pt x="3132" y="4707"/>
                  </a:moveTo>
                  <a:lnTo>
                    <a:pt x="3132" y="5825"/>
                  </a:lnTo>
                  <a:lnTo>
                    <a:pt x="2067" y="5825"/>
                  </a:lnTo>
                  <a:lnTo>
                    <a:pt x="2067" y="4707"/>
                  </a:lnTo>
                  <a:close/>
                  <a:moveTo>
                    <a:pt x="4378" y="4707"/>
                  </a:moveTo>
                  <a:lnTo>
                    <a:pt x="4378" y="5825"/>
                  </a:lnTo>
                  <a:lnTo>
                    <a:pt x="3313" y="5825"/>
                  </a:lnTo>
                  <a:lnTo>
                    <a:pt x="3313" y="4707"/>
                  </a:lnTo>
                  <a:close/>
                  <a:moveTo>
                    <a:pt x="5634" y="4707"/>
                  </a:moveTo>
                  <a:lnTo>
                    <a:pt x="5634" y="5825"/>
                  </a:lnTo>
                  <a:lnTo>
                    <a:pt x="4569" y="5825"/>
                  </a:lnTo>
                  <a:lnTo>
                    <a:pt x="4569" y="4707"/>
                  </a:lnTo>
                  <a:close/>
                  <a:moveTo>
                    <a:pt x="6880" y="4707"/>
                  </a:moveTo>
                  <a:lnTo>
                    <a:pt x="6880" y="5825"/>
                  </a:lnTo>
                  <a:lnTo>
                    <a:pt x="5815" y="5825"/>
                  </a:lnTo>
                  <a:lnTo>
                    <a:pt x="5815" y="4707"/>
                  </a:lnTo>
                  <a:close/>
                  <a:moveTo>
                    <a:pt x="8137" y="4707"/>
                  </a:moveTo>
                  <a:lnTo>
                    <a:pt x="8137" y="5825"/>
                  </a:lnTo>
                  <a:lnTo>
                    <a:pt x="7072" y="5825"/>
                  </a:lnTo>
                  <a:lnTo>
                    <a:pt x="7072" y="4707"/>
                  </a:lnTo>
                  <a:close/>
                  <a:moveTo>
                    <a:pt x="9383" y="4707"/>
                  </a:moveTo>
                  <a:lnTo>
                    <a:pt x="9383" y="5825"/>
                  </a:lnTo>
                  <a:lnTo>
                    <a:pt x="8318" y="5825"/>
                  </a:lnTo>
                  <a:lnTo>
                    <a:pt x="8318" y="4707"/>
                  </a:lnTo>
                  <a:close/>
                  <a:moveTo>
                    <a:pt x="10639" y="4707"/>
                  </a:moveTo>
                  <a:lnTo>
                    <a:pt x="10639" y="5825"/>
                  </a:lnTo>
                  <a:lnTo>
                    <a:pt x="9574" y="5825"/>
                  </a:lnTo>
                  <a:lnTo>
                    <a:pt x="9574" y="4707"/>
                  </a:lnTo>
                  <a:close/>
                  <a:moveTo>
                    <a:pt x="11885" y="4707"/>
                  </a:moveTo>
                  <a:lnTo>
                    <a:pt x="11885" y="5825"/>
                  </a:lnTo>
                  <a:lnTo>
                    <a:pt x="10820" y="5825"/>
                  </a:lnTo>
                  <a:lnTo>
                    <a:pt x="10820" y="4707"/>
                  </a:lnTo>
                  <a:close/>
                  <a:moveTo>
                    <a:pt x="13131" y="4707"/>
                  </a:moveTo>
                  <a:lnTo>
                    <a:pt x="13131" y="5825"/>
                  </a:lnTo>
                  <a:lnTo>
                    <a:pt x="12066" y="5825"/>
                  </a:lnTo>
                  <a:lnTo>
                    <a:pt x="12066" y="4707"/>
                  </a:lnTo>
                  <a:close/>
                  <a:moveTo>
                    <a:pt x="14387" y="4707"/>
                  </a:moveTo>
                  <a:lnTo>
                    <a:pt x="14387" y="5825"/>
                  </a:lnTo>
                  <a:lnTo>
                    <a:pt x="13323" y="5825"/>
                  </a:lnTo>
                  <a:lnTo>
                    <a:pt x="13323" y="4707"/>
                  </a:lnTo>
                  <a:close/>
                  <a:moveTo>
                    <a:pt x="15633" y="4707"/>
                  </a:moveTo>
                  <a:lnTo>
                    <a:pt x="15633" y="5825"/>
                  </a:lnTo>
                  <a:lnTo>
                    <a:pt x="14569" y="5825"/>
                  </a:lnTo>
                  <a:lnTo>
                    <a:pt x="14569" y="4707"/>
                  </a:lnTo>
                  <a:close/>
                  <a:moveTo>
                    <a:pt x="16890" y="4707"/>
                  </a:moveTo>
                  <a:lnTo>
                    <a:pt x="16890" y="5825"/>
                  </a:lnTo>
                  <a:lnTo>
                    <a:pt x="15825" y="5825"/>
                  </a:lnTo>
                  <a:lnTo>
                    <a:pt x="15825" y="4707"/>
                  </a:lnTo>
                  <a:close/>
                  <a:moveTo>
                    <a:pt x="18136" y="4707"/>
                  </a:moveTo>
                  <a:lnTo>
                    <a:pt x="18136" y="5825"/>
                  </a:lnTo>
                  <a:lnTo>
                    <a:pt x="17071" y="5825"/>
                  </a:lnTo>
                  <a:lnTo>
                    <a:pt x="17071" y="4707"/>
                  </a:lnTo>
                  <a:close/>
                  <a:moveTo>
                    <a:pt x="6848" y="1"/>
                  </a:moveTo>
                  <a:lnTo>
                    <a:pt x="6848" y="810"/>
                  </a:lnTo>
                  <a:lnTo>
                    <a:pt x="5783" y="810"/>
                  </a:lnTo>
                  <a:lnTo>
                    <a:pt x="5783" y="341"/>
                  </a:lnTo>
                  <a:lnTo>
                    <a:pt x="5602" y="416"/>
                  </a:lnTo>
                  <a:lnTo>
                    <a:pt x="5602" y="810"/>
                  </a:lnTo>
                  <a:lnTo>
                    <a:pt x="4537" y="810"/>
                  </a:lnTo>
                  <a:cubicBezTo>
                    <a:pt x="4420" y="853"/>
                    <a:pt x="4314" y="906"/>
                    <a:pt x="4197" y="948"/>
                  </a:cubicBezTo>
                  <a:lnTo>
                    <a:pt x="4388" y="948"/>
                  </a:lnTo>
                  <a:lnTo>
                    <a:pt x="4388" y="2066"/>
                  </a:lnTo>
                  <a:lnTo>
                    <a:pt x="3323" y="2066"/>
                  </a:lnTo>
                  <a:lnTo>
                    <a:pt x="3323" y="1353"/>
                  </a:lnTo>
                  <a:cubicBezTo>
                    <a:pt x="3259" y="1374"/>
                    <a:pt x="3196" y="1406"/>
                    <a:pt x="3132" y="1438"/>
                  </a:cubicBezTo>
                  <a:lnTo>
                    <a:pt x="3132" y="2066"/>
                  </a:lnTo>
                  <a:lnTo>
                    <a:pt x="2067" y="2066"/>
                  </a:lnTo>
                  <a:lnTo>
                    <a:pt x="2067" y="2045"/>
                  </a:lnTo>
                  <a:cubicBezTo>
                    <a:pt x="2003" y="2098"/>
                    <a:pt x="1928" y="2141"/>
                    <a:pt x="1864" y="2194"/>
                  </a:cubicBezTo>
                  <a:lnTo>
                    <a:pt x="1886" y="2194"/>
                  </a:lnTo>
                  <a:lnTo>
                    <a:pt x="1886" y="3323"/>
                  </a:lnTo>
                  <a:lnTo>
                    <a:pt x="842" y="3323"/>
                  </a:lnTo>
                  <a:cubicBezTo>
                    <a:pt x="810" y="3387"/>
                    <a:pt x="778" y="3461"/>
                    <a:pt x="757" y="3515"/>
                  </a:cubicBezTo>
                  <a:cubicBezTo>
                    <a:pt x="714" y="3632"/>
                    <a:pt x="672" y="3749"/>
                    <a:pt x="629" y="3866"/>
                  </a:cubicBezTo>
                  <a:lnTo>
                    <a:pt x="629" y="4580"/>
                  </a:lnTo>
                  <a:lnTo>
                    <a:pt x="395" y="4580"/>
                  </a:lnTo>
                  <a:cubicBezTo>
                    <a:pt x="384" y="4622"/>
                    <a:pt x="363" y="4665"/>
                    <a:pt x="352" y="4707"/>
                  </a:cubicBezTo>
                  <a:lnTo>
                    <a:pt x="629" y="4707"/>
                  </a:lnTo>
                  <a:lnTo>
                    <a:pt x="629" y="5825"/>
                  </a:lnTo>
                  <a:lnTo>
                    <a:pt x="33" y="5825"/>
                  </a:lnTo>
                  <a:cubicBezTo>
                    <a:pt x="22" y="5868"/>
                    <a:pt x="12" y="5911"/>
                    <a:pt x="1" y="5953"/>
                  </a:cubicBezTo>
                  <a:lnTo>
                    <a:pt x="629" y="5953"/>
                  </a:lnTo>
                  <a:lnTo>
                    <a:pt x="629" y="7551"/>
                  </a:lnTo>
                  <a:lnTo>
                    <a:pt x="821" y="7551"/>
                  </a:lnTo>
                  <a:lnTo>
                    <a:pt x="821" y="5953"/>
                  </a:lnTo>
                  <a:lnTo>
                    <a:pt x="1886" y="5953"/>
                  </a:lnTo>
                  <a:lnTo>
                    <a:pt x="1886" y="7551"/>
                  </a:lnTo>
                  <a:lnTo>
                    <a:pt x="2077" y="7551"/>
                  </a:lnTo>
                  <a:lnTo>
                    <a:pt x="2077" y="5953"/>
                  </a:lnTo>
                  <a:lnTo>
                    <a:pt x="3142" y="5953"/>
                  </a:lnTo>
                  <a:lnTo>
                    <a:pt x="3142" y="7551"/>
                  </a:lnTo>
                  <a:lnTo>
                    <a:pt x="3323" y="7551"/>
                  </a:lnTo>
                  <a:lnTo>
                    <a:pt x="3323" y="5953"/>
                  </a:lnTo>
                  <a:lnTo>
                    <a:pt x="4388" y="5953"/>
                  </a:lnTo>
                  <a:lnTo>
                    <a:pt x="4388" y="7551"/>
                  </a:lnTo>
                  <a:lnTo>
                    <a:pt x="4580" y="7551"/>
                  </a:lnTo>
                  <a:lnTo>
                    <a:pt x="4580" y="5953"/>
                  </a:lnTo>
                  <a:lnTo>
                    <a:pt x="5645" y="5953"/>
                  </a:lnTo>
                  <a:lnTo>
                    <a:pt x="5645" y="7551"/>
                  </a:lnTo>
                  <a:lnTo>
                    <a:pt x="5826" y="7551"/>
                  </a:lnTo>
                  <a:lnTo>
                    <a:pt x="5826" y="5953"/>
                  </a:lnTo>
                  <a:lnTo>
                    <a:pt x="6891" y="5953"/>
                  </a:lnTo>
                  <a:lnTo>
                    <a:pt x="6891" y="7551"/>
                  </a:lnTo>
                  <a:lnTo>
                    <a:pt x="7082" y="7551"/>
                  </a:lnTo>
                  <a:lnTo>
                    <a:pt x="7082" y="5953"/>
                  </a:lnTo>
                  <a:lnTo>
                    <a:pt x="8147" y="5953"/>
                  </a:lnTo>
                  <a:lnTo>
                    <a:pt x="8147" y="7551"/>
                  </a:lnTo>
                  <a:lnTo>
                    <a:pt x="8339" y="7551"/>
                  </a:lnTo>
                  <a:lnTo>
                    <a:pt x="8339" y="5953"/>
                  </a:lnTo>
                  <a:lnTo>
                    <a:pt x="9404" y="5953"/>
                  </a:lnTo>
                  <a:lnTo>
                    <a:pt x="9404" y="7551"/>
                  </a:lnTo>
                  <a:lnTo>
                    <a:pt x="9585" y="7551"/>
                  </a:lnTo>
                  <a:lnTo>
                    <a:pt x="9585" y="5953"/>
                  </a:lnTo>
                  <a:lnTo>
                    <a:pt x="10650" y="5953"/>
                  </a:lnTo>
                  <a:lnTo>
                    <a:pt x="10650" y="7551"/>
                  </a:lnTo>
                  <a:lnTo>
                    <a:pt x="10841" y="7551"/>
                  </a:lnTo>
                  <a:lnTo>
                    <a:pt x="10841" y="5953"/>
                  </a:lnTo>
                  <a:lnTo>
                    <a:pt x="11906" y="5953"/>
                  </a:lnTo>
                  <a:lnTo>
                    <a:pt x="11906" y="7551"/>
                  </a:lnTo>
                  <a:lnTo>
                    <a:pt x="12098" y="7551"/>
                  </a:lnTo>
                  <a:lnTo>
                    <a:pt x="12098" y="5953"/>
                  </a:lnTo>
                  <a:lnTo>
                    <a:pt x="13163" y="5953"/>
                  </a:lnTo>
                  <a:lnTo>
                    <a:pt x="13163" y="7551"/>
                  </a:lnTo>
                  <a:lnTo>
                    <a:pt x="13344" y="7551"/>
                  </a:lnTo>
                  <a:lnTo>
                    <a:pt x="13344" y="5953"/>
                  </a:lnTo>
                  <a:lnTo>
                    <a:pt x="14409" y="5953"/>
                  </a:lnTo>
                  <a:lnTo>
                    <a:pt x="14409" y="7551"/>
                  </a:lnTo>
                  <a:lnTo>
                    <a:pt x="14600" y="7551"/>
                  </a:lnTo>
                  <a:lnTo>
                    <a:pt x="14600" y="5953"/>
                  </a:lnTo>
                  <a:lnTo>
                    <a:pt x="15665" y="5953"/>
                  </a:lnTo>
                  <a:lnTo>
                    <a:pt x="15665" y="7551"/>
                  </a:lnTo>
                  <a:lnTo>
                    <a:pt x="15857" y="7551"/>
                  </a:lnTo>
                  <a:lnTo>
                    <a:pt x="15857" y="5953"/>
                  </a:lnTo>
                  <a:lnTo>
                    <a:pt x="16922" y="5953"/>
                  </a:lnTo>
                  <a:lnTo>
                    <a:pt x="16922" y="7551"/>
                  </a:lnTo>
                  <a:lnTo>
                    <a:pt x="17103" y="7551"/>
                  </a:lnTo>
                  <a:lnTo>
                    <a:pt x="17103" y="5953"/>
                  </a:lnTo>
                  <a:lnTo>
                    <a:pt x="18168" y="5953"/>
                  </a:lnTo>
                  <a:lnTo>
                    <a:pt x="18168" y="7551"/>
                  </a:lnTo>
                  <a:lnTo>
                    <a:pt x="18359" y="7551"/>
                  </a:lnTo>
                  <a:lnTo>
                    <a:pt x="18359" y="5953"/>
                  </a:lnTo>
                  <a:lnTo>
                    <a:pt x="19680" y="5953"/>
                  </a:lnTo>
                  <a:cubicBezTo>
                    <a:pt x="19669" y="5911"/>
                    <a:pt x="19659" y="5868"/>
                    <a:pt x="19648" y="5825"/>
                  </a:cubicBezTo>
                  <a:lnTo>
                    <a:pt x="18359" y="5825"/>
                  </a:lnTo>
                  <a:lnTo>
                    <a:pt x="18359" y="4707"/>
                  </a:lnTo>
                  <a:lnTo>
                    <a:pt x="19297" y="4707"/>
                  </a:lnTo>
                  <a:cubicBezTo>
                    <a:pt x="19286" y="4665"/>
                    <a:pt x="19265" y="4622"/>
                    <a:pt x="19254" y="4580"/>
                  </a:cubicBezTo>
                  <a:lnTo>
                    <a:pt x="18328" y="4580"/>
                  </a:lnTo>
                  <a:lnTo>
                    <a:pt x="18328" y="3461"/>
                  </a:lnTo>
                  <a:lnTo>
                    <a:pt x="18860" y="3461"/>
                  </a:lnTo>
                  <a:cubicBezTo>
                    <a:pt x="18849" y="3408"/>
                    <a:pt x="18828" y="3366"/>
                    <a:pt x="18807" y="3323"/>
                  </a:cubicBezTo>
                  <a:lnTo>
                    <a:pt x="18317" y="3323"/>
                  </a:lnTo>
                  <a:lnTo>
                    <a:pt x="18317" y="2673"/>
                  </a:lnTo>
                  <a:cubicBezTo>
                    <a:pt x="18264" y="2610"/>
                    <a:pt x="18200" y="2546"/>
                    <a:pt x="18136" y="2482"/>
                  </a:cubicBezTo>
                  <a:lnTo>
                    <a:pt x="18136" y="3323"/>
                  </a:lnTo>
                  <a:lnTo>
                    <a:pt x="17071" y="3323"/>
                  </a:lnTo>
                  <a:lnTo>
                    <a:pt x="17071" y="2205"/>
                  </a:lnTo>
                  <a:lnTo>
                    <a:pt x="17784" y="2205"/>
                  </a:lnTo>
                  <a:cubicBezTo>
                    <a:pt x="17721" y="2162"/>
                    <a:pt x="17657" y="2120"/>
                    <a:pt x="17593" y="2077"/>
                  </a:cubicBezTo>
                  <a:lnTo>
                    <a:pt x="17060" y="2077"/>
                  </a:lnTo>
                  <a:lnTo>
                    <a:pt x="17060" y="1747"/>
                  </a:lnTo>
                  <a:lnTo>
                    <a:pt x="16879" y="1641"/>
                  </a:lnTo>
                  <a:lnTo>
                    <a:pt x="16879" y="2077"/>
                  </a:lnTo>
                  <a:lnTo>
                    <a:pt x="15814" y="2077"/>
                  </a:lnTo>
                  <a:lnTo>
                    <a:pt x="15814" y="1129"/>
                  </a:lnTo>
                  <a:cubicBezTo>
                    <a:pt x="15751" y="1097"/>
                    <a:pt x="15687" y="1076"/>
                    <a:pt x="15623" y="1044"/>
                  </a:cubicBezTo>
                  <a:lnTo>
                    <a:pt x="15623" y="2066"/>
                  </a:lnTo>
                  <a:lnTo>
                    <a:pt x="14558" y="2066"/>
                  </a:lnTo>
                  <a:lnTo>
                    <a:pt x="14558" y="948"/>
                  </a:lnTo>
                  <a:lnTo>
                    <a:pt x="15399" y="948"/>
                  </a:lnTo>
                  <a:cubicBezTo>
                    <a:pt x="15282" y="906"/>
                    <a:pt x="15176" y="863"/>
                    <a:pt x="15058" y="821"/>
                  </a:cubicBezTo>
                  <a:lnTo>
                    <a:pt x="14558" y="821"/>
                  </a:lnTo>
                  <a:lnTo>
                    <a:pt x="14558" y="629"/>
                  </a:lnTo>
                  <a:lnTo>
                    <a:pt x="14366" y="554"/>
                  </a:lnTo>
                  <a:lnTo>
                    <a:pt x="14366" y="821"/>
                  </a:lnTo>
                  <a:lnTo>
                    <a:pt x="13301" y="821"/>
                  </a:lnTo>
                  <a:lnTo>
                    <a:pt x="13301" y="171"/>
                  </a:lnTo>
                  <a:lnTo>
                    <a:pt x="13120" y="96"/>
                  </a:lnTo>
                  <a:lnTo>
                    <a:pt x="13120" y="821"/>
                  </a:lnTo>
                  <a:lnTo>
                    <a:pt x="12055" y="821"/>
                  </a:lnTo>
                  <a:lnTo>
                    <a:pt x="12055" y="1"/>
                  </a:lnTo>
                  <a:cubicBezTo>
                    <a:pt x="11992" y="22"/>
                    <a:pt x="11928" y="54"/>
                    <a:pt x="11864" y="75"/>
                  </a:cubicBezTo>
                  <a:lnTo>
                    <a:pt x="11864" y="821"/>
                  </a:lnTo>
                  <a:lnTo>
                    <a:pt x="10799" y="821"/>
                  </a:lnTo>
                  <a:lnTo>
                    <a:pt x="10799" y="416"/>
                  </a:lnTo>
                  <a:cubicBezTo>
                    <a:pt x="10735" y="437"/>
                    <a:pt x="10671" y="448"/>
                    <a:pt x="10607" y="459"/>
                  </a:cubicBezTo>
                  <a:lnTo>
                    <a:pt x="10607" y="810"/>
                  </a:lnTo>
                  <a:lnTo>
                    <a:pt x="9542" y="810"/>
                  </a:lnTo>
                  <a:lnTo>
                    <a:pt x="9542" y="565"/>
                  </a:lnTo>
                  <a:lnTo>
                    <a:pt x="9361" y="565"/>
                  </a:lnTo>
                  <a:lnTo>
                    <a:pt x="9361" y="810"/>
                  </a:lnTo>
                  <a:lnTo>
                    <a:pt x="8296" y="810"/>
                  </a:lnTo>
                  <a:lnTo>
                    <a:pt x="8296" y="469"/>
                  </a:lnTo>
                  <a:cubicBezTo>
                    <a:pt x="8232" y="448"/>
                    <a:pt x="8158" y="437"/>
                    <a:pt x="8105" y="427"/>
                  </a:cubicBezTo>
                  <a:lnTo>
                    <a:pt x="8105" y="810"/>
                  </a:lnTo>
                  <a:lnTo>
                    <a:pt x="7040" y="810"/>
                  </a:lnTo>
                  <a:lnTo>
                    <a:pt x="7040" y="86"/>
                  </a:lnTo>
                  <a:cubicBezTo>
                    <a:pt x="6976" y="65"/>
                    <a:pt x="6912" y="33"/>
                    <a:pt x="684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8" name="Google Shape;238;p1"/>
            <p:cNvSpPr/>
            <p:nvPr/>
          </p:nvSpPr>
          <p:spPr>
            <a:xfrm>
              <a:off x="6428525" y="2371175"/>
              <a:ext cx="52475" cy="59825"/>
            </a:xfrm>
            <a:custGeom>
              <a:avLst/>
              <a:gdLst/>
              <a:ahLst/>
              <a:cxnLst/>
              <a:rect l="l" t="t" r="r" b="b"/>
              <a:pathLst>
                <a:path w="2099" h="2393" extrusionOk="0">
                  <a:moveTo>
                    <a:pt x="1010" y="1"/>
                  </a:moveTo>
                  <a:cubicBezTo>
                    <a:pt x="889" y="1"/>
                    <a:pt x="799" y="28"/>
                    <a:pt x="778" y="35"/>
                  </a:cubicBezTo>
                  <a:cubicBezTo>
                    <a:pt x="714" y="56"/>
                    <a:pt x="1" y="152"/>
                    <a:pt x="128" y="1079"/>
                  </a:cubicBezTo>
                  <a:cubicBezTo>
                    <a:pt x="232" y="1898"/>
                    <a:pt x="669" y="2393"/>
                    <a:pt x="1122" y="2393"/>
                  </a:cubicBezTo>
                  <a:cubicBezTo>
                    <a:pt x="1181" y="2393"/>
                    <a:pt x="1241" y="2384"/>
                    <a:pt x="1300" y="2367"/>
                  </a:cubicBezTo>
                  <a:cubicBezTo>
                    <a:pt x="1822" y="2293"/>
                    <a:pt x="2098" y="1601"/>
                    <a:pt x="1811" y="706"/>
                  </a:cubicBezTo>
                  <a:cubicBezTo>
                    <a:pt x="1619" y="110"/>
                    <a:pt x="1252" y="1"/>
                    <a:pt x="1010" y="1"/>
                  </a:cubicBezTo>
                  <a:close/>
                </a:path>
              </a:pathLst>
            </a:custGeom>
            <a:solidFill>
              <a:srgbClr val="BA291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9" name="Google Shape;239;p1"/>
            <p:cNvSpPr/>
            <p:nvPr/>
          </p:nvSpPr>
          <p:spPr>
            <a:xfrm>
              <a:off x="6613825" y="2371175"/>
              <a:ext cx="52200" cy="59825"/>
            </a:xfrm>
            <a:custGeom>
              <a:avLst/>
              <a:gdLst/>
              <a:ahLst/>
              <a:cxnLst/>
              <a:rect l="l" t="t" r="r" b="b"/>
              <a:pathLst>
                <a:path w="2088" h="2393" extrusionOk="0">
                  <a:moveTo>
                    <a:pt x="1088" y="1"/>
                  </a:moveTo>
                  <a:cubicBezTo>
                    <a:pt x="846" y="1"/>
                    <a:pt x="479" y="110"/>
                    <a:pt x="288" y="706"/>
                  </a:cubicBezTo>
                  <a:cubicBezTo>
                    <a:pt x="0" y="1601"/>
                    <a:pt x="277" y="2293"/>
                    <a:pt x="799" y="2367"/>
                  </a:cubicBezTo>
                  <a:cubicBezTo>
                    <a:pt x="857" y="2384"/>
                    <a:pt x="915" y="2393"/>
                    <a:pt x="973" y="2393"/>
                  </a:cubicBezTo>
                  <a:cubicBezTo>
                    <a:pt x="1421" y="2393"/>
                    <a:pt x="1867" y="1898"/>
                    <a:pt x="1970" y="1079"/>
                  </a:cubicBezTo>
                  <a:cubicBezTo>
                    <a:pt x="2087" y="152"/>
                    <a:pt x="1385" y="56"/>
                    <a:pt x="1321" y="35"/>
                  </a:cubicBezTo>
                  <a:cubicBezTo>
                    <a:pt x="1299" y="28"/>
                    <a:pt x="1209" y="1"/>
                    <a:pt x="1088" y="1"/>
                  </a:cubicBezTo>
                  <a:close/>
                </a:path>
              </a:pathLst>
            </a:custGeom>
            <a:solidFill>
              <a:srgbClr val="BA291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0" name="Google Shape;240;p1"/>
            <p:cNvSpPr/>
            <p:nvPr/>
          </p:nvSpPr>
          <p:spPr>
            <a:xfrm>
              <a:off x="6446625" y="2261775"/>
              <a:ext cx="197850" cy="251000"/>
            </a:xfrm>
            <a:custGeom>
              <a:avLst/>
              <a:gdLst/>
              <a:ahLst/>
              <a:cxnLst/>
              <a:rect l="l" t="t" r="r" b="b"/>
              <a:pathLst>
                <a:path w="7914" h="10040" extrusionOk="0">
                  <a:moveTo>
                    <a:pt x="3696" y="0"/>
                  </a:moveTo>
                  <a:cubicBezTo>
                    <a:pt x="2890" y="0"/>
                    <a:pt x="654" y="309"/>
                    <a:pt x="352" y="3676"/>
                  </a:cubicBezTo>
                  <a:cubicBezTo>
                    <a:pt x="0" y="7498"/>
                    <a:pt x="1652" y="10040"/>
                    <a:pt x="3780" y="10040"/>
                  </a:cubicBezTo>
                  <a:cubicBezTo>
                    <a:pt x="3840" y="10040"/>
                    <a:pt x="3901" y="10038"/>
                    <a:pt x="3962" y="10034"/>
                  </a:cubicBezTo>
                  <a:cubicBezTo>
                    <a:pt x="4023" y="10038"/>
                    <a:pt x="4084" y="10040"/>
                    <a:pt x="4144" y="10040"/>
                  </a:cubicBezTo>
                  <a:cubicBezTo>
                    <a:pt x="6272" y="10040"/>
                    <a:pt x="7914" y="7498"/>
                    <a:pt x="7572" y="3676"/>
                  </a:cubicBezTo>
                  <a:cubicBezTo>
                    <a:pt x="7261" y="309"/>
                    <a:pt x="5024" y="0"/>
                    <a:pt x="4224" y="0"/>
                  </a:cubicBezTo>
                  <a:cubicBezTo>
                    <a:pt x="4093" y="0"/>
                    <a:pt x="4001" y="9"/>
                    <a:pt x="3962" y="13"/>
                  </a:cubicBezTo>
                  <a:cubicBezTo>
                    <a:pt x="3922" y="9"/>
                    <a:pt x="3828" y="0"/>
                    <a:pt x="3696" y="0"/>
                  </a:cubicBezTo>
                  <a:close/>
                </a:path>
              </a:pathLst>
            </a:custGeom>
            <a:solidFill>
              <a:srgbClr val="C449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1" name="Google Shape;241;p1"/>
            <p:cNvSpPr/>
            <p:nvPr/>
          </p:nvSpPr>
          <p:spPr>
            <a:xfrm>
              <a:off x="6550450" y="2386950"/>
              <a:ext cx="12800" cy="49550"/>
            </a:xfrm>
            <a:custGeom>
              <a:avLst/>
              <a:gdLst/>
              <a:ahLst/>
              <a:cxnLst/>
              <a:rect l="l" t="t" r="r" b="b"/>
              <a:pathLst>
                <a:path w="512" h="1982" extrusionOk="0">
                  <a:moveTo>
                    <a:pt x="235" y="0"/>
                  </a:moveTo>
                  <a:lnTo>
                    <a:pt x="235" y="0"/>
                  </a:lnTo>
                  <a:cubicBezTo>
                    <a:pt x="246" y="256"/>
                    <a:pt x="278" y="522"/>
                    <a:pt x="299" y="778"/>
                  </a:cubicBezTo>
                  <a:cubicBezTo>
                    <a:pt x="330" y="1033"/>
                    <a:pt x="360" y="1268"/>
                    <a:pt x="391" y="1521"/>
                  </a:cubicBezTo>
                  <a:lnTo>
                    <a:pt x="391" y="1521"/>
                  </a:lnTo>
                  <a:cubicBezTo>
                    <a:pt x="314" y="1579"/>
                    <a:pt x="239" y="1638"/>
                    <a:pt x="182" y="1715"/>
                  </a:cubicBezTo>
                  <a:cubicBezTo>
                    <a:pt x="107" y="1789"/>
                    <a:pt x="43" y="1875"/>
                    <a:pt x="1" y="1981"/>
                  </a:cubicBezTo>
                  <a:cubicBezTo>
                    <a:pt x="97" y="1939"/>
                    <a:pt x="192" y="1885"/>
                    <a:pt x="267" y="1811"/>
                  </a:cubicBezTo>
                  <a:cubicBezTo>
                    <a:pt x="352" y="1747"/>
                    <a:pt x="427" y="1672"/>
                    <a:pt x="491" y="1598"/>
                  </a:cubicBezTo>
                  <a:lnTo>
                    <a:pt x="512" y="1566"/>
                  </a:lnTo>
                  <a:lnTo>
                    <a:pt x="512" y="1545"/>
                  </a:lnTo>
                  <a:cubicBezTo>
                    <a:pt x="469" y="1278"/>
                    <a:pt x="427" y="1023"/>
                    <a:pt x="374" y="767"/>
                  </a:cubicBezTo>
                  <a:cubicBezTo>
                    <a:pt x="331" y="512"/>
                    <a:pt x="288" y="256"/>
                    <a:pt x="235" y="0"/>
                  </a:cubicBezTo>
                  <a:close/>
                </a:path>
              </a:pathLst>
            </a:custGeom>
            <a:solidFill>
              <a:srgbClr val="B63E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2" name="Google Shape;242;p1"/>
            <p:cNvSpPr/>
            <p:nvPr/>
          </p:nvSpPr>
          <p:spPr>
            <a:xfrm>
              <a:off x="6499350" y="2375225"/>
              <a:ext cx="12275" cy="26650"/>
            </a:xfrm>
            <a:custGeom>
              <a:avLst/>
              <a:gdLst/>
              <a:ahLst/>
              <a:cxnLst/>
              <a:rect l="l" t="t" r="r" b="b"/>
              <a:pathLst>
                <a:path w="491" h="1066" extrusionOk="0">
                  <a:moveTo>
                    <a:pt x="245" y="1"/>
                  </a:moveTo>
                  <a:cubicBezTo>
                    <a:pt x="107" y="1"/>
                    <a:pt x="0" y="235"/>
                    <a:pt x="0" y="533"/>
                  </a:cubicBezTo>
                  <a:cubicBezTo>
                    <a:pt x="0" y="821"/>
                    <a:pt x="107" y="1066"/>
                    <a:pt x="245" y="1066"/>
                  </a:cubicBezTo>
                  <a:cubicBezTo>
                    <a:pt x="373" y="1066"/>
                    <a:pt x="490" y="821"/>
                    <a:pt x="490" y="533"/>
                  </a:cubicBezTo>
                  <a:cubicBezTo>
                    <a:pt x="490" y="235"/>
                    <a:pt x="384" y="1"/>
                    <a:pt x="245" y="1"/>
                  </a:cubicBezTo>
                  <a:close/>
                </a:path>
              </a:pathLst>
            </a:custGeom>
            <a:solidFill>
              <a:srgbClr val="14111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3" name="Google Shape;243;p1"/>
            <p:cNvSpPr/>
            <p:nvPr/>
          </p:nvSpPr>
          <p:spPr>
            <a:xfrm>
              <a:off x="6583200" y="2375225"/>
              <a:ext cx="12275" cy="26650"/>
            </a:xfrm>
            <a:custGeom>
              <a:avLst/>
              <a:gdLst/>
              <a:ahLst/>
              <a:cxnLst/>
              <a:rect l="l" t="t" r="r" b="b"/>
              <a:pathLst>
                <a:path w="491" h="1066" extrusionOk="0">
                  <a:moveTo>
                    <a:pt x="246" y="1"/>
                  </a:moveTo>
                  <a:cubicBezTo>
                    <a:pt x="107" y="1"/>
                    <a:pt x="1" y="235"/>
                    <a:pt x="1" y="533"/>
                  </a:cubicBezTo>
                  <a:cubicBezTo>
                    <a:pt x="1" y="821"/>
                    <a:pt x="107" y="1066"/>
                    <a:pt x="246" y="1066"/>
                  </a:cubicBezTo>
                  <a:cubicBezTo>
                    <a:pt x="384" y="1066"/>
                    <a:pt x="490" y="821"/>
                    <a:pt x="490" y="533"/>
                  </a:cubicBezTo>
                  <a:cubicBezTo>
                    <a:pt x="490" y="235"/>
                    <a:pt x="384" y="1"/>
                    <a:pt x="246" y="1"/>
                  </a:cubicBezTo>
                  <a:close/>
                </a:path>
              </a:pathLst>
            </a:custGeom>
            <a:solidFill>
              <a:srgbClr val="14111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4" name="Google Shape;244;p1"/>
            <p:cNvSpPr/>
            <p:nvPr/>
          </p:nvSpPr>
          <p:spPr>
            <a:xfrm>
              <a:off x="6484425" y="2351150"/>
              <a:ext cx="42375" cy="15600"/>
            </a:xfrm>
            <a:custGeom>
              <a:avLst/>
              <a:gdLst/>
              <a:ahLst/>
              <a:cxnLst/>
              <a:rect l="l" t="t" r="r" b="b"/>
              <a:pathLst>
                <a:path w="1695" h="624" extrusionOk="0">
                  <a:moveTo>
                    <a:pt x="915" y="0"/>
                  </a:moveTo>
                  <a:cubicBezTo>
                    <a:pt x="884" y="0"/>
                    <a:pt x="852" y="2"/>
                    <a:pt x="821" y="6"/>
                  </a:cubicBezTo>
                  <a:cubicBezTo>
                    <a:pt x="640" y="16"/>
                    <a:pt x="459" y="91"/>
                    <a:pt x="320" y="208"/>
                  </a:cubicBezTo>
                  <a:cubicBezTo>
                    <a:pt x="171" y="314"/>
                    <a:pt x="65" y="453"/>
                    <a:pt x="1" y="623"/>
                  </a:cubicBezTo>
                  <a:cubicBezTo>
                    <a:pt x="150" y="538"/>
                    <a:pt x="288" y="463"/>
                    <a:pt x="427" y="400"/>
                  </a:cubicBezTo>
                  <a:cubicBezTo>
                    <a:pt x="565" y="336"/>
                    <a:pt x="704" y="304"/>
                    <a:pt x="853" y="282"/>
                  </a:cubicBezTo>
                  <a:cubicBezTo>
                    <a:pt x="876" y="281"/>
                    <a:pt x="899" y="280"/>
                    <a:pt x="922" y="280"/>
                  </a:cubicBezTo>
                  <a:cubicBezTo>
                    <a:pt x="1037" y="280"/>
                    <a:pt x="1153" y="302"/>
                    <a:pt x="1268" y="346"/>
                  </a:cubicBezTo>
                  <a:cubicBezTo>
                    <a:pt x="1332" y="368"/>
                    <a:pt x="1407" y="400"/>
                    <a:pt x="1481" y="432"/>
                  </a:cubicBezTo>
                  <a:cubicBezTo>
                    <a:pt x="1545" y="463"/>
                    <a:pt x="1620" y="517"/>
                    <a:pt x="1694" y="549"/>
                  </a:cubicBezTo>
                  <a:cubicBezTo>
                    <a:pt x="1662" y="474"/>
                    <a:pt x="1620" y="389"/>
                    <a:pt x="1566" y="325"/>
                  </a:cubicBezTo>
                  <a:cubicBezTo>
                    <a:pt x="1502" y="250"/>
                    <a:pt x="1438" y="197"/>
                    <a:pt x="1364" y="144"/>
                  </a:cubicBezTo>
                  <a:cubicBezTo>
                    <a:pt x="1230" y="46"/>
                    <a:pt x="1075" y="0"/>
                    <a:pt x="915" y="0"/>
                  </a:cubicBezTo>
                  <a:close/>
                </a:path>
              </a:pathLst>
            </a:custGeom>
            <a:solidFill>
              <a:srgbClr val="14111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5" name="Google Shape;245;p1"/>
            <p:cNvSpPr/>
            <p:nvPr/>
          </p:nvSpPr>
          <p:spPr>
            <a:xfrm>
              <a:off x="6568825" y="2351150"/>
              <a:ext cx="42625" cy="15600"/>
            </a:xfrm>
            <a:custGeom>
              <a:avLst/>
              <a:gdLst/>
              <a:ahLst/>
              <a:cxnLst/>
              <a:rect l="l" t="t" r="r" b="b"/>
              <a:pathLst>
                <a:path w="1705" h="624" extrusionOk="0">
                  <a:moveTo>
                    <a:pt x="926" y="0"/>
                  </a:moveTo>
                  <a:cubicBezTo>
                    <a:pt x="894" y="0"/>
                    <a:pt x="863" y="2"/>
                    <a:pt x="831" y="6"/>
                  </a:cubicBezTo>
                  <a:cubicBezTo>
                    <a:pt x="639" y="16"/>
                    <a:pt x="469" y="91"/>
                    <a:pt x="320" y="208"/>
                  </a:cubicBezTo>
                  <a:cubicBezTo>
                    <a:pt x="182" y="314"/>
                    <a:pt x="64" y="453"/>
                    <a:pt x="1" y="623"/>
                  </a:cubicBezTo>
                  <a:cubicBezTo>
                    <a:pt x="139" y="538"/>
                    <a:pt x="288" y="463"/>
                    <a:pt x="437" y="400"/>
                  </a:cubicBezTo>
                  <a:cubicBezTo>
                    <a:pt x="565" y="336"/>
                    <a:pt x="714" y="304"/>
                    <a:pt x="852" y="282"/>
                  </a:cubicBezTo>
                  <a:cubicBezTo>
                    <a:pt x="876" y="281"/>
                    <a:pt x="899" y="280"/>
                    <a:pt x="922" y="280"/>
                  </a:cubicBezTo>
                  <a:cubicBezTo>
                    <a:pt x="1040" y="280"/>
                    <a:pt x="1161" y="302"/>
                    <a:pt x="1268" y="346"/>
                  </a:cubicBezTo>
                  <a:cubicBezTo>
                    <a:pt x="1342" y="368"/>
                    <a:pt x="1406" y="400"/>
                    <a:pt x="1481" y="432"/>
                  </a:cubicBezTo>
                  <a:cubicBezTo>
                    <a:pt x="1555" y="463"/>
                    <a:pt x="1619" y="517"/>
                    <a:pt x="1704" y="549"/>
                  </a:cubicBezTo>
                  <a:cubicBezTo>
                    <a:pt x="1662" y="474"/>
                    <a:pt x="1619" y="389"/>
                    <a:pt x="1566" y="325"/>
                  </a:cubicBezTo>
                  <a:cubicBezTo>
                    <a:pt x="1513" y="250"/>
                    <a:pt x="1449" y="197"/>
                    <a:pt x="1374" y="144"/>
                  </a:cubicBezTo>
                  <a:cubicBezTo>
                    <a:pt x="1241" y="46"/>
                    <a:pt x="1085" y="0"/>
                    <a:pt x="926" y="0"/>
                  </a:cubicBezTo>
                  <a:close/>
                </a:path>
              </a:pathLst>
            </a:custGeom>
            <a:solidFill>
              <a:srgbClr val="14111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6" name="Google Shape;246;p1"/>
            <p:cNvSpPr/>
            <p:nvPr/>
          </p:nvSpPr>
          <p:spPr>
            <a:xfrm>
              <a:off x="6508400" y="2449775"/>
              <a:ext cx="82275" cy="15050"/>
            </a:xfrm>
            <a:custGeom>
              <a:avLst/>
              <a:gdLst/>
              <a:ahLst/>
              <a:cxnLst/>
              <a:rect l="l" t="t" r="r" b="b"/>
              <a:pathLst>
                <a:path w="3291" h="602" extrusionOk="0">
                  <a:moveTo>
                    <a:pt x="3291" y="1"/>
                  </a:moveTo>
                  <a:lnTo>
                    <a:pt x="0" y="33"/>
                  </a:lnTo>
                  <a:cubicBezTo>
                    <a:pt x="611" y="459"/>
                    <a:pt x="1176" y="602"/>
                    <a:pt x="1658" y="602"/>
                  </a:cubicBezTo>
                  <a:cubicBezTo>
                    <a:pt x="2646" y="602"/>
                    <a:pt x="3291" y="1"/>
                    <a:pt x="329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7" name="Google Shape;247;p1"/>
            <p:cNvSpPr/>
            <p:nvPr/>
          </p:nvSpPr>
          <p:spPr>
            <a:xfrm>
              <a:off x="6445025" y="2282425"/>
              <a:ext cx="199700" cy="258500"/>
            </a:xfrm>
            <a:custGeom>
              <a:avLst/>
              <a:gdLst/>
              <a:ahLst/>
              <a:cxnLst/>
              <a:rect l="l" t="t" r="r" b="b"/>
              <a:pathLst>
                <a:path w="7988" h="10340" extrusionOk="0">
                  <a:moveTo>
                    <a:pt x="1061" y="1"/>
                  </a:moveTo>
                  <a:cubicBezTo>
                    <a:pt x="684" y="1"/>
                    <a:pt x="203" y="604"/>
                    <a:pt x="203" y="604"/>
                  </a:cubicBezTo>
                  <a:cubicBezTo>
                    <a:pt x="203" y="604"/>
                    <a:pt x="1" y="5502"/>
                    <a:pt x="565" y="7791"/>
                  </a:cubicBezTo>
                  <a:cubicBezTo>
                    <a:pt x="991" y="9527"/>
                    <a:pt x="2237" y="9996"/>
                    <a:pt x="2237" y="9996"/>
                  </a:cubicBezTo>
                  <a:cubicBezTo>
                    <a:pt x="2237" y="9996"/>
                    <a:pt x="3130" y="10340"/>
                    <a:pt x="4203" y="10340"/>
                  </a:cubicBezTo>
                  <a:cubicBezTo>
                    <a:pt x="5075" y="10340"/>
                    <a:pt x="6065" y="10113"/>
                    <a:pt x="6795" y="9293"/>
                  </a:cubicBezTo>
                  <a:cubicBezTo>
                    <a:pt x="7263" y="8760"/>
                    <a:pt x="7987" y="6002"/>
                    <a:pt x="7657" y="1040"/>
                  </a:cubicBezTo>
                  <a:lnTo>
                    <a:pt x="6465" y="540"/>
                  </a:lnTo>
                  <a:lnTo>
                    <a:pt x="6465" y="540"/>
                  </a:lnTo>
                  <a:cubicBezTo>
                    <a:pt x="6465" y="540"/>
                    <a:pt x="6656" y="2968"/>
                    <a:pt x="7263" y="3266"/>
                  </a:cubicBezTo>
                  <a:cubicBezTo>
                    <a:pt x="7263" y="3266"/>
                    <a:pt x="7082" y="7610"/>
                    <a:pt x="6326" y="8132"/>
                  </a:cubicBezTo>
                  <a:cubicBezTo>
                    <a:pt x="6276" y="8167"/>
                    <a:pt x="6236" y="8182"/>
                    <a:pt x="6205" y="8182"/>
                  </a:cubicBezTo>
                  <a:cubicBezTo>
                    <a:pt x="5857" y="8182"/>
                    <a:pt x="6652" y="6162"/>
                    <a:pt x="5552" y="6162"/>
                  </a:cubicBezTo>
                  <a:cubicBezTo>
                    <a:pt x="5544" y="6162"/>
                    <a:pt x="5536" y="6162"/>
                    <a:pt x="5528" y="6162"/>
                  </a:cubicBezTo>
                  <a:cubicBezTo>
                    <a:pt x="4292" y="6194"/>
                    <a:pt x="4260" y="6226"/>
                    <a:pt x="4260" y="6226"/>
                  </a:cubicBezTo>
                  <a:cubicBezTo>
                    <a:pt x="4260" y="6226"/>
                    <a:pt x="3803" y="6151"/>
                    <a:pt x="3310" y="6151"/>
                  </a:cubicBezTo>
                  <a:cubicBezTo>
                    <a:pt x="2722" y="6151"/>
                    <a:pt x="2081" y="6258"/>
                    <a:pt x="2099" y="6727"/>
                  </a:cubicBezTo>
                  <a:cubicBezTo>
                    <a:pt x="2131" y="7600"/>
                    <a:pt x="2365" y="8164"/>
                    <a:pt x="2067" y="8164"/>
                  </a:cubicBezTo>
                  <a:cubicBezTo>
                    <a:pt x="1769" y="8164"/>
                    <a:pt x="672" y="7461"/>
                    <a:pt x="874" y="2904"/>
                  </a:cubicBezTo>
                  <a:cubicBezTo>
                    <a:pt x="874" y="2904"/>
                    <a:pt x="1502" y="2669"/>
                    <a:pt x="1502" y="1072"/>
                  </a:cubicBezTo>
                  <a:cubicBezTo>
                    <a:pt x="1502" y="250"/>
                    <a:pt x="1303" y="1"/>
                    <a:pt x="1061" y="1"/>
                  </a:cubicBezTo>
                  <a:close/>
                </a:path>
              </a:pathLst>
            </a:custGeom>
            <a:solidFill>
              <a:srgbClr val="14111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8" name="Google Shape;248;p1"/>
            <p:cNvSpPr/>
            <p:nvPr/>
          </p:nvSpPr>
          <p:spPr>
            <a:xfrm>
              <a:off x="6429325" y="2180550"/>
              <a:ext cx="253750" cy="190725"/>
            </a:xfrm>
            <a:custGeom>
              <a:avLst/>
              <a:gdLst/>
              <a:ahLst/>
              <a:cxnLst/>
              <a:rect l="l" t="t" r="r" b="b"/>
              <a:pathLst>
                <a:path w="10150" h="7629" extrusionOk="0">
                  <a:moveTo>
                    <a:pt x="5902" y="1"/>
                  </a:moveTo>
                  <a:cubicBezTo>
                    <a:pt x="5054" y="1"/>
                    <a:pt x="1404" y="946"/>
                    <a:pt x="799" y="2623"/>
                  </a:cubicBezTo>
                  <a:cubicBezTo>
                    <a:pt x="1" y="4849"/>
                    <a:pt x="608" y="6116"/>
                    <a:pt x="863" y="7628"/>
                  </a:cubicBezTo>
                  <a:lnTo>
                    <a:pt x="1992" y="4412"/>
                  </a:lnTo>
                  <a:cubicBezTo>
                    <a:pt x="1992" y="4412"/>
                    <a:pt x="2950" y="5711"/>
                    <a:pt x="4090" y="5711"/>
                  </a:cubicBezTo>
                  <a:cubicBezTo>
                    <a:pt x="4728" y="5711"/>
                    <a:pt x="4090" y="4615"/>
                    <a:pt x="4090" y="4615"/>
                  </a:cubicBezTo>
                  <a:lnTo>
                    <a:pt x="4090" y="4615"/>
                  </a:lnTo>
                  <a:cubicBezTo>
                    <a:pt x="4090" y="4615"/>
                    <a:pt x="4975" y="5978"/>
                    <a:pt x="5900" y="5978"/>
                  </a:cubicBezTo>
                  <a:cubicBezTo>
                    <a:pt x="5911" y="5978"/>
                    <a:pt x="5921" y="5978"/>
                    <a:pt x="5932" y="5978"/>
                  </a:cubicBezTo>
                  <a:cubicBezTo>
                    <a:pt x="6663" y="5952"/>
                    <a:pt x="6320" y="5119"/>
                    <a:pt x="6143" y="4768"/>
                  </a:cubicBezTo>
                  <a:lnTo>
                    <a:pt x="6143" y="4768"/>
                  </a:lnTo>
                  <a:cubicBezTo>
                    <a:pt x="6347" y="5124"/>
                    <a:pt x="6906" y="5980"/>
                    <a:pt x="7569" y="5980"/>
                  </a:cubicBezTo>
                  <a:cubicBezTo>
                    <a:pt x="7587" y="5980"/>
                    <a:pt x="7606" y="5979"/>
                    <a:pt x="7625" y="5978"/>
                  </a:cubicBezTo>
                  <a:cubicBezTo>
                    <a:pt x="8108" y="5942"/>
                    <a:pt x="8090" y="5490"/>
                    <a:pt x="7981" y="5098"/>
                  </a:cubicBezTo>
                  <a:lnTo>
                    <a:pt x="7981" y="5098"/>
                  </a:lnTo>
                  <a:cubicBezTo>
                    <a:pt x="8161" y="5451"/>
                    <a:pt x="8447" y="5835"/>
                    <a:pt x="8842" y="5835"/>
                  </a:cubicBezTo>
                  <a:cubicBezTo>
                    <a:pt x="8889" y="5835"/>
                    <a:pt x="8938" y="5830"/>
                    <a:pt x="8988" y="5818"/>
                  </a:cubicBezTo>
                  <a:cubicBezTo>
                    <a:pt x="9819" y="5616"/>
                    <a:pt x="8786" y="4317"/>
                    <a:pt x="8786" y="4316"/>
                  </a:cubicBezTo>
                  <a:lnTo>
                    <a:pt x="8786" y="4316"/>
                  </a:lnTo>
                  <a:cubicBezTo>
                    <a:pt x="8786" y="4317"/>
                    <a:pt x="9456" y="4946"/>
                    <a:pt x="9765" y="4946"/>
                  </a:cubicBezTo>
                  <a:cubicBezTo>
                    <a:pt x="9773" y="4946"/>
                    <a:pt x="9780" y="4945"/>
                    <a:pt x="9787" y="4945"/>
                  </a:cubicBezTo>
                  <a:cubicBezTo>
                    <a:pt x="10085" y="4913"/>
                    <a:pt x="10085" y="4018"/>
                    <a:pt x="9052" y="3582"/>
                  </a:cubicBezTo>
                  <a:cubicBezTo>
                    <a:pt x="9052" y="3582"/>
                    <a:pt x="10085" y="3550"/>
                    <a:pt x="10117" y="3049"/>
                  </a:cubicBezTo>
                  <a:cubicBezTo>
                    <a:pt x="10150" y="2614"/>
                    <a:pt x="9759" y="2394"/>
                    <a:pt x="8876" y="2394"/>
                  </a:cubicBezTo>
                  <a:cubicBezTo>
                    <a:pt x="8613" y="2394"/>
                    <a:pt x="8307" y="2414"/>
                    <a:pt x="7955" y="2453"/>
                  </a:cubicBezTo>
                  <a:cubicBezTo>
                    <a:pt x="7955" y="2453"/>
                    <a:pt x="9222" y="1921"/>
                    <a:pt x="8956" y="1452"/>
                  </a:cubicBezTo>
                  <a:cubicBezTo>
                    <a:pt x="8887" y="1331"/>
                    <a:pt x="8761" y="1286"/>
                    <a:pt x="8611" y="1286"/>
                  </a:cubicBezTo>
                  <a:cubicBezTo>
                    <a:pt x="8227" y="1286"/>
                    <a:pt x="7692" y="1580"/>
                    <a:pt x="7582" y="1643"/>
                  </a:cubicBezTo>
                  <a:lnTo>
                    <a:pt x="7582" y="1643"/>
                  </a:lnTo>
                  <a:cubicBezTo>
                    <a:pt x="7731" y="1554"/>
                    <a:pt x="8636" y="986"/>
                    <a:pt x="8019" y="526"/>
                  </a:cubicBezTo>
                  <a:cubicBezTo>
                    <a:pt x="7852" y="398"/>
                    <a:pt x="7469" y="311"/>
                    <a:pt x="6967" y="311"/>
                  </a:cubicBezTo>
                  <a:cubicBezTo>
                    <a:pt x="6616" y="311"/>
                    <a:pt x="6208" y="353"/>
                    <a:pt x="5776" y="454"/>
                  </a:cubicBezTo>
                  <a:lnTo>
                    <a:pt x="5776" y="454"/>
                  </a:lnTo>
                  <a:cubicBezTo>
                    <a:pt x="6035" y="249"/>
                    <a:pt x="6165" y="89"/>
                    <a:pt x="6060" y="25"/>
                  </a:cubicBezTo>
                  <a:cubicBezTo>
                    <a:pt x="6034" y="9"/>
                    <a:pt x="5980" y="1"/>
                    <a:pt x="5902" y="1"/>
                  </a:cubicBezTo>
                  <a:close/>
                </a:path>
              </a:pathLst>
            </a:custGeom>
            <a:solidFill>
              <a:srgbClr val="14111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49" name="Google Shape;249;p1"/>
          <p:cNvGrpSpPr/>
          <p:nvPr/>
        </p:nvGrpSpPr>
        <p:grpSpPr>
          <a:xfrm>
            <a:off x="6348584" y="2764086"/>
            <a:ext cx="691830" cy="773505"/>
            <a:chOff x="2839875" y="2954850"/>
            <a:chExt cx="524750" cy="586700"/>
          </a:xfrm>
        </p:grpSpPr>
        <p:sp>
          <p:nvSpPr>
            <p:cNvPr id="250" name="Google Shape;250;p1"/>
            <p:cNvSpPr/>
            <p:nvPr/>
          </p:nvSpPr>
          <p:spPr>
            <a:xfrm>
              <a:off x="3122350" y="3040250"/>
              <a:ext cx="241750" cy="408575"/>
            </a:xfrm>
            <a:custGeom>
              <a:avLst/>
              <a:gdLst/>
              <a:ahLst/>
              <a:cxnLst/>
              <a:rect l="l" t="t" r="r" b="b"/>
              <a:pathLst>
                <a:path w="9670" h="16343" extrusionOk="0">
                  <a:moveTo>
                    <a:pt x="4835" y="0"/>
                  </a:moveTo>
                  <a:lnTo>
                    <a:pt x="0" y="6784"/>
                  </a:lnTo>
                  <a:lnTo>
                    <a:pt x="799" y="13226"/>
                  </a:lnTo>
                  <a:cubicBezTo>
                    <a:pt x="799" y="13226"/>
                    <a:pt x="2606" y="16342"/>
                    <a:pt x="4547" y="16342"/>
                  </a:cubicBezTo>
                  <a:cubicBezTo>
                    <a:pt x="5045" y="16342"/>
                    <a:pt x="5551" y="16137"/>
                    <a:pt x="6038" y="15622"/>
                  </a:cubicBezTo>
                  <a:cubicBezTo>
                    <a:pt x="9669" y="11756"/>
                    <a:pt x="6613" y="10340"/>
                    <a:pt x="6208" y="8647"/>
                  </a:cubicBezTo>
                  <a:cubicBezTo>
                    <a:pt x="5814" y="6965"/>
                    <a:pt x="7795" y="6645"/>
                    <a:pt x="6262" y="4217"/>
                  </a:cubicBezTo>
                  <a:cubicBezTo>
                    <a:pt x="5197" y="2524"/>
                    <a:pt x="4835" y="0"/>
                    <a:pt x="483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1" name="Google Shape;251;p1"/>
            <p:cNvSpPr/>
            <p:nvPr/>
          </p:nvSpPr>
          <p:spPr>
            <a:xfrm>
              <a:off x="3122350" y="3120900"/>
              <a:ext cx="174125" cy="291200"/>
            </a:xfrm>
            <a:custGeom>
              <a:avLst/>
              <a:gdLst/>
              <a:ahLst/>
              <a:cxnLst/>
              <a:rect l="l" t="t" r="r" b="b"/>
              <a:pathLst>
                <a:path w="6965" h="11648" extrusionOk="0">
                  <a:moveTo>
                    <a:pt x="2545" y="1"/>
                  </a:moveTo>
                  <a:lnTo>
                    <a:pt x="0" y="3142"/>
                  </a:lnTo>
                  <a:lnTo>
                    <a:pt x="799" y="8829"/>
                  </a:lnTo>
                  <a:cubicBezTo>
                    <a:pt x="1278" y="9531"/>
                    <a:pt x="1853" y="10160"/>
                    <a:pt x="2513" y="10703"/>
                  </a:cubicBezTo>
                  <a:cubicBezTo>
                    <a:pt x="2538" y="10675"/>
                    <a:pt x="2566" y="10662"/>
                    <a:pt x="2597" y="10662"/>
                  </a:cubicBezTo>
                  <a:cubicBezTo>
                    <a:pt x="2873" y="10662"/>
                    <a:pt x="3370" y="11647"/>
                    <a:pt x="3683" y="11647"/>
                  </a:cubicBezTo>
                  <a:cubicBezTo>
                    <a:pt x="3698" y="11647"/>
                    <a:pt x="3713" y="11645"/>
                    <a:pt x="3727" y="11640"/>
                  </a:cubicBezTo>
                  <a:cubicBezTo>
                    <a:pt x="4888" y="11235"/>
                    <a:pt x="6964" y="9020"/>
                    <a:pt x="5463" y="7338"/>
                  </a:cubicBezTo>
                  <a:cubicBezTo>
                    <a:pt x="3653" y="5325"/>
                    <a:pt x="5814" y="3025"/>
                    <a:pt x="3663" y="885"/>
                  </a:cubicBezTo>
                  <a:cubicBezTo>
                    <a:pt x="3280" y="597"/>
                    <a:pt x="2907" y="299"/>
                    <a:pt x="2545" y="1"/>
                  </a:cubicBezTo>
                  <a:close/>
                </a:path>
              </a:pathLst>
            </a:custGeom>
            <a:solidFill>
              <a:srgbClr val="C449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2" name="Google Shape;252;p1"/>
            <p:cNvSpPr/>
            <p:nvPr/>
          </p:nvSpPr>
          <p:spPr>
            <a:xfrm>
              <a:off x="2839875" y="3256675"/>
              <a:ext cx="524750" cy="284875"/>
            </a:xfrm>
            <a:custGeom>
              <a:avLst/>
              <a:gdLst/>
              <a:ahLst/>
              <a:cxnLst/>
              <a:rect l="l" t="t" r="r" b="b"/>
              <a:pathLst>
                <a:path w="20990" h="11395" extrusionOk="0">
                  <a:moveTo>
                    <a:pt x="10319" y="1"/>
                  </a:moveTo>
                  <a:lnTo>
                    <a:pt x="10319" y="107"/>
                  </a:lnTo>
                  <a:lnTo>
                    <a:pt x="8626" y="1"/>
                  </a:lnTo>
                  <a:lnTo>
                    <a:pt x="8626" y="1"/>
                  </a:lnTo>
                  <a:cubicBezTo>
                    <a:pt x="8626" y="1"/>
                    <a:pt x="8935" y="2972"/>
                    <a:pt x="7806" y="3589"/>
                  </a:cubicBezTo>
                  <a:cubicBezTo>
                    <a:pt x="6678" y="4207"/>
                    <a:pt x="1" y="4516"/>
                    <a:pt x="725" y="11395"/>
                  </a:cubicBezTo>
                  <a:lnTo>
                    <a:pt x="20276" y="11395"/>
                  </a:lnTo>
                  <a:cubicBezTo>
                    <a:pt x="20990" y="4516"/>
                    <a:pt x="14323" y="4207"/>
                    <a:pt x="13195" y="3589"/>
                  </a:cubicBezTo>
                  <a:cubicBezTo>
                    <a:pt x="12066" y="2972"/>
                    <a:pt x="12375" y="1"/>
                    <a:pt x="12375" y="1"/>
                  </a:cubicBezTo>
                  <a:lnTo>
                    <a:pt x="12375" y="1"/>
                  </a:lnTo>
                  <a:lnTo>
                    <a:pt x="10682" y="107"/>
                  </a:lnTo>
                  <a:lnTo>
                    <a:pt x="10682" y="1"/>
                  </a:lnTo>
                  <a:lnTo>
                    <a:pt x="10500" y="54"/>
                  </a:lnTo>
                  <a:lnTo>
                    <a:pt x="10319" y="1"/>
                  </a:lnTo>
                  <a:close/>
                </a:path>
              </a:pathLst>
            </a:custGeom>
            <a:solidFill>
              <a:srgbClr val="F5A6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3" name="Google Shape;253;p1"/>
            <p:cNvSpPr/>
            <p:nvPr/>
          </p:nvSpPr>
          <p:spPr>
            <a:xfrm>
              <a:off x="3049675" y="3256675"/>
              <a:ext cx="101175" cy="70575"/>
            </a:xfrm>
            <a:custGeom>
              <a:avLst/>
              <a:gdLst/>
              <a:ahLst/>
              <a:cxnLst/>
              <a:rect l="l" t="t" r="r" b="b"/>
              <a:pathLst>
                <a:path w="4047" h="2823" extrusionOk="0">
                  <a:moveTo>
                    <a:pt x="1927" y="1"/>
                  </a:moveTo>
                  <a:lnTo>
                    <a:pt x="1927" y="107"/>
                  </a:lnTo>
                  <a:lnTo>
                    <a:pt x="234" y="1"/>
                  </a:lnTo>
                  <a:lnTo>
                    <a:pt x="234" y="1"/>
                  </a:lnTo>
                  <a:cubicBezTo>
                    <a:pt x="234" y="1"/>
                    <a:pt x="415" y="1726"/>
                    <a:pt x="0" y="2823"/>
                  </a:cubicBezTo>
                  <a:cubicBezTo>
                    <a:pt x="1352" y="2620"/>
                    <a:pt x="2694" y="2418"/>
                    <a:pt x="4047" y="2205"/>
                  </a:cubicBezTo>
                  <a:cubicBezTo>
                    <a:pt x="3929" y="1470"/>
                    <a:pt x="3908" y="735"/>
                    <a:pt x="3983" y="1"/>
                  </a:cubicBezTo>
                  <a:lnTo>
                    <a:pt x="3983" y="1"/>
                  </a:lnTo>
                  <a:lnTo>
                    <a:pt x="2290" y="107"/>
                  </a:lnTo>
                  <a:lnTo>
                    <a:pt x="2290" y="1"/>
                  </a:lnTo>
                  <a:lnTo>
                    <a:pt x="2108" y="54"/>
                  </a:lnTo>
                  <a:lnTo>
                    <a:pt x="1927" y="1"/>
                  </a:lnTo>
                  <a:close/>
                </a:path>
              </a:pathLst>
            </a:custGeom>
            <a:solidFill>
              <a:srgbClr val="E189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4" name="Google Shape;254;p1"/>
            <p:cNvSpPr/>
            <p:nvPr/>
          </p:nvSpPr>
          <p:spPr>
            <a:xfrm>
              <a:off x="3158550" y="3354125"/>
              <a:ext cx="53800" cy="119800"/>
            </a:xfrm>
            <a:custGeom>
              <a:avLst/>
              <a:gdLst/>
              <a:ahLst/>
              <a:cxnLst/>
              <a:rect l="l" t="t" r="r" b="b"/>
              <a:pathLst>
                <a:path w="2152" h="4792" extrusionOk="0">
                  <a:moveTo>
                    <a:pt x="1363" y="0"/>
                  </a:moveTo>
                  <a:cubicBezTo>
                    <a:pt x="1257" y="1235"/>
                    <a:pt x="1119" y="2503"/>
                    <a:pt x="650" y="3621"/>
                  </a:cubicBezTo>
                  <a:cubicBezTo>
                    <a:pt x="469" y="4036"/>
                    <a:pt x="256" y="4430"/>
                    <a:pt x="0" y="4792"/>
                  </a:cubicBezTo>
                  <a:lnTo>
                    <a:pt x="2024" y="4792"/>
                  </a:lnTo>
                  <a:cubicBezTo>
                    <a:pt x="1736" y="3280"/>
                    <a:pt x="1779" y="1715"/>
                    <a:pt x="2151" y="213"/>
                  </a:cubicBezTo>
                  <a:cubicBezTo>
                    <a:pt x="1875" y="128"/>
                    <a:pt x="1608" y="53"/>
                    <a:pt x="1363" y="0"/>
                  </a:cubicBezTo>
                  <a:close/>
                </a:path>
              </a:pathLst>
            </a:custGeom>
            <a:solidFill>
              <a:srgbClr val="14111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5" name="Google Shape;255;p1"/>
            <p:cNvSpPr/>
            <p:nvPr/>
          </p:nvSpPr>
          <p:spPr>
            <a:xfrm>
              <a:off x="2847875" y="3375675"/>
              <a:ext cx="511150" cy="165875"/>
            </a:xfrm>
            <a:custGeom>
              <a:avLst/>
              <a:gdLst/>
              <a:ahLst/>
              <a:cxnLst/>
              <a:rect l="l" t="t" r="r" b="b"/>
              <a:pathLst>
                <a:path w="20446" h="6635" extrusionOk="0">
                  <a:moveTo>
                    <a:pt x="3940" y="1"/>
                  </a:moveTo>
                  <a:cubicBezTo>
                    <a:pt x="1960" y="927"/>
                    <a:pt x="0" y="2727"/>
                    <a:pt x="405" y="6635"/>
                  </a:cubicBezTo>
                  <a:lnTo>
                    <a:pt x="20041" y="6635"/>
                  </a:lnTo>
                  <a:cubicBezTo>
                    <a:pt x="20446" y="2727"/>
                    <a:pt x="18497" y="938"/>
                    <a:pt x="16506" y="1"/>
                  </a:cubicBezTo>
                  <a:cubicBezTo>
                    <a:pt x="15388" y="1523"/>
                    <a:pt x="12992" y="2578"/>
                    <a:pt x="10223" y="2578"/>
                  </a:cubicBezTo>
                  <a:cubicBezTo>
                    <a:pt x="7454" y="2578"/>
                    <a:pt x="5058" y="1523"/>
                    <a:pt x="394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6" name="Google Shape;256;p1"/>
            <p:cNvSpPr/>
            <p:nvPr/>
          </p:nvSpPr>
          <p:spPr>
            <a:xfrm>
              <a:off x="2875300" y="3375675"/>
              <a:ext cx="447800" cy="120350"/>
            </a:xfrm>
            <a:custGeom>
              <a:avLst/>
              <a:gdLst/>
              <a:ahLst/>
              <a:cxnLst/>
              <a:rect l="l" t="t" r="r" b="b"/>
              <a:pathLst>
                <a:path w="17912" h="4814" extrusionOk="0">
                  <a:moveTo>
                    <a:pt x="2843" y="1"/>
                  </a:moveTo>
                  <a:cubicBezTo>
                    <a:pt x="1757" y="512"/>
                    <a:pt x="682" y="1278"/>
                    <a:pt x="0" y="2503"/>
                  </a:cubicBezTo>
                  <a:cubicBezTo>
                    <a:pt x="1981" y="3909"/>
                    <a:pt x="5101" y="4814"/>
                    <a:pt x="8615" y="4814"/>
                  </a:cubicBezTo>
                  <a:cubicBezTo>
                    <a:pt x="12566" y="4814"/>
                    <a:pt x="16016" y="3674"/>
                    <a:pt x="17911" y="1971"/>
                  </a:cubicBezTo>
                  <a:cubicBezTo>
                    <a:pt x="17240" y="1044"/>
                    <a:pt x="16325" y="427"/>
                    <a:pt x="15409" y="1"/>
                  </a:cubicBezTo>
                  <a:cubicBezTo>
                    <a:pt x="14291" y="1523"/>
                    <a:pt x="11895" y="2578"/>
                    <a:pt x="9126" y="2578"/>
                  </a:cubicBezTo>
                  <a:cubicBezTo>
                    <a:pt x="6357" y="2578"/>
                    <a:pt x="3961" y="1523"/>
                    <a:pt x="2843" y="1"/>
                  </a:cubicBezTo>
                  <a:close/>
                </a:path>
              </a:pathLst>
            </a:custGeom>
            <a:solidFill>
              <a:srgbClr val="356F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7" name="Google Shape;257;p1"/>
            <p:cNvSpPr/>
            <p:nvPr/>
          </p:nvSpPr>
          <p:spPr>
            <a:xfrm>
              <a:off x="2967400" y="3127425"/>
              <a:ext cx="60725" cy="69375"/>
            </a:xfrm>
            <a:custGeom>
              <a:avLst/>
              <a:gdLst/>
              <a:ahLst/>
              <a:cxnLst/>
              <a:rect l="l" t="t" r="r" b="b"/>
              <a:pathLst>
                <a:path w="2429" h="2775" extrusionOk="0">
                  <a:moveTo>
                    <a:pt x="1161" y="1"/>
                  </a:moveTo>
                  <a:cubicBezTo>
                    <a:pt x="1023" y="1"/>
                    <a:pt x="920" y="31"/>
                    <a:pt x="895" y="38"/>
                  </a:cubicBezTo>
                  <a:cubicBezTo>
                    <a:pt x="820" y="70"/>
                    <a:pt x="1" y="176"/>
                    <a:pt x="139" y="1252"/>
                  </a:cubicBezTo>
                  <a:cubicBezTo>
                    <a:pt x="271" y="2191"/>
                    <a:pt x="775" y="2774"/>
                    <a:pt x="1294" y="2774"/>
                  </a:cubicBezTo>
                  <a:cubicBezTo>
                    <a:pt x="1363" y="2774"/>
                    <a:pt x="1433" y="2764"/>
                    <a:pt x="1502" y="2743"/>
                  </a:cubicBezTo>
                  <a:cubicBezTo>
                    <a:pt x="2109" y="2658"/>
                    <a:pt x="2428" y="1859"/>
                    <a:pt x="2088" y="815"/>
                  </a:cubicBezTo>
                  <a:cubicBezTo>
                    <a:pt x="1867" y="125"/>
                    <a:pt x="1441" y="1"/>
                    <a:pt x="1161" y="1"/>
                  </a:cubicBezTo>
                  <a:close/>
                </a:path>
              </a:pathLst>
            </a:custGeom>
            <a:solidFill>
              <a:srgbClr val="D289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8" name="Google Shape;258;p1"/>
            <p:cNvSpPr/>
            <p:nvPr/>
          </p:nvSpPr>
          <p:spPr>
            <a:xfrm>
              <a:off x="3177450" y="3127425"/>
              <a:ext cx="60450" cy="69300"/>
            </a:xfrm>
            <a:custGeom>
              <a:avLst/>
              <a:gdLst/>
              <a:ahLst/>
              <a:cxnLst/>
              <a:rect l="l" t="t" r="r" b="b"/>
              <a:pathLst>
                <a:path w="2418" h="2772" extrusionOk="0">
                  <a:moveTo>
                    <a:pt x="1260" y="1"/>
                  </a:moveTo>
                  <a:cubicBezTo>
                    <a:pt x="977" y="1"/>
                    <a:pt x="551" y="125"/>
                    <a:pt x="331" y="815"/>
                  </a:cubicBezTo>
                  <a:cubicBezTo>
                    <a:pt x="0" y="1859"/>
                    <a:pt x="309" y="2658"/>
                    <a:pt x="927" y="2743"/>
                  </a:cubicBezTo>
                  <a:cubicBezTo>
                    <a:pt x="993" y="2762"/>
                    <a:pt x="1061" y="2772"/>
                    <a:pt x="1127" y="2772"/>
                  </a:cubicBezTo>
                  <a:cubicBezTo>
                    <a:pt x="1649" y="2772"/>
                    <a:pt x="2157" y="2196"/>
                    <a:pt x="2279" y="1252"/>
                  </a:cubicBezTo>
                  <a:cubicBezTo>
                    <a:pt x="2418" y="176"/>
                    <a:pt x="1608" y="70"/>
                    <a:pt x="1534" y="38"/>
                  </a:cubicBezTo>
                  <a:cubicBezTo>
                    <a:pt x="1506" y="31"/>
                    <a:pt x="1400" y="1"/>
                    <a:pt x="1260" y="1"/>
                  </a:cubicBezTo>
                  <a:close/>
                </a:path>
              </a:pathLst>
            </a:custGeom>
            <a:solidFill>
              <a:srgbClr val="E189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9" name="Google Shape;259;p1"/>
            <p:cNvSpPr/>
            <p:nvPr/>
          </p:nvSpPr>
          <p:spPr>
            <a:xfrm>
              <a:off x="2989500" y="3002400"/>
              <a:ext cx="228975" cy="290400"/>
            </a:xfrm>
            <a:custGeom>
              <a:avLst/>
              <a:gdLst/>
              <a:ahLst/>
              <a:cxnLst/>
              <a:rect l="l" t="t" r="r" b="b"/>
              <a:pathLst>
                <a:path w="9159" h="11616" extrusionOk="0">
                  <a:moveTo>
                    <a:pt x="4287" y="0"/>
                  </a:moveTo>
                  <a:cubicBezTo>
                    <a:pt x="3369" y="0"/>
                    <a:pt x="755" y="342"/>
                    <a:pt x="405" y="4251"/>
                  </a:cubicBezTo>
                  <a:cubicBezTo>
                    <a:pt x="0" y="8681"/>
                    <a:pt x="1911" y="11615"/>
                    <a:pt x="4383" y="11615"/>
                  </a:cubicBezTo>
                  <a:cubicBezTo>
                    <a:pt x="4448" y="11615"/>
                    <a:pt x="4513" y="11613"/>
                    <a:pt x="4579" y="11609"/>
                  </a:cubicBezTo>
                  <a:cubicBezTo>
                    <a:pt x="4645" y="11613"/>
                    <a:pt x="4711" y="11615"/>
                    <a:pt x="4776" y="11615"/>
                  </a:cubicBezTo>
                  <a:cubicBezTo>
                    <a:pt x="7248" y="11615"/>
                    <a:pt x="9158" y="8681"/>
                    <a:pt x="8754" y="4251"/>
                  </a:cubicBezTo>
                  <a:cubicBezTo>
                    <a:pt x="8395" y="342"/>
                    <a:pt x="5780" y="0"/>
                    <a:pt x="4868" y="0"/>
                  </a:cubicBezTo>
                  <a:cubicBezTo>
                    <a:pt x="4724" y="0"/>
                    <a:pt x="4623" y="9"/>
                    <a:pt x="4579" y="13"/>
                  </a:cubicBezTo>
                  <a:cubicBezTo>
                    <a:pt x="4534" y="9"/>
                    <a:pt x="4432" y="0"/>
                    <a:pt x="4287" y="0"/>
                  </a:cubicBezTo>
                  <a:close/>
                </a:path>
              </a:pathLst>
            </a:custGeom>
            <a:solidFill>
              <a:srgbClr val="F5A6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0" name="Google Shape;260;p1"/>
            <p:cNvSpPr/>
            <p:nvPr/>
          </p:nvSpPr>
          <p:spPr>
            <a:xfrm>
              <a:off x="3041950" y="2954850"/>
              <a:ext cx="221250" cy="220650"/>
            </a:xfrm>
            <a:custGeom>
              <a:avLst/>
              <a:gdLst/>
              <a:ahLst/>
              <a:cxnLst/>
              <a:rect l="l" t="t" r="r" b="b"/>
              <a:pathLst>
                <a:path w="8850" h="8826" extrusionOk="0">
                  <a:moveTo>
                    <a:pt x="3444" y="1"/>
                  </a:moveTo>
                  <a:cubicBezTo>
                    <a:pt x="1842" y="1"/>
                    <a:pt x="313" y="756"/>
                    <a:pt x="0" y="2501"/>
                  </a:cubicBezTo>
                  <a:cubicBezTo>
                    <a:pt x="0" y="2501"/>
                    <a:pt x="426" y="5940"/>
                    <a:pt x="3844" y="6600"/>
                  </a:cubicBezTo>
                  <a:lnTo>
                    <a:pt x="3432" y="5584"/>
                  </a:lnTo>
                  <a:lnTo>
                    <a:pt x="3432" y="5584"/>
                  </a:lnTo>
                  <a:cubicBezTo>
                    <a:pt x="3870" y="6229"/>
                    <a:pt x="4737" y="6924"/>
                    <a:pt x="6433" y="6924"/>
                  </a:cubicBezTo>
                  <a:cubicBezTo>
                    <a:pt x="6512" y="6924"/>
                    <a:pt x="6594" y="6923"/>
                    <a:pt x="6677" y="6920"/>
                  </a:cubicBezTo>
                  <a:cubicBezTo>
                    <a:pt x="6677" y="6920"/>
                    <a:pt x="7923" y="7495"/>
                    <a:pt x="7476" y="8826"/>
                  </a:cubicBezTo>
                  <a:cubicBezTo>
                    <a:pt x="8221" y="8123"/>
                    <a:pt x="8519" y="7058"/>
                    <a:pt x="8232" y="6068"/>
                  </a:cubicBezTo>
                  <a:cubicBezTo>
                    <a:pt x="7763" y="4343"/>
                    <a:pt x="8849" y="4236"/>
                    <a:pt x="7124" y="1681"/>
                  </a:cubicBezTo>
                  <a:cubicBezTo>
                    <a:pt x="6401" y="619"/>
                    <a:pt x="4893" y="1"/>
                    <a:pt x="344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1" name="Google Shape;261;p1"/>
            <p:cNvSpPr/>
            <p:nvPr/>
          </p:nvSpPr>
          <p:spPr>
            <a:xfrm>
              <a:off x="2852925" y="2985650"/>
              <a:ext cx="228450" cy="452975"/>
            </a:xfrm>
            <a:custGeom>
              <a:avLst/>
              <a:gdLst/>
              <a:ahLst/>
              <a:cxnLst/>
              <a:rect l="l" t="t" r="r" b="b"/>
              <a:pathLst>
                <a:path w="9138" h="18119" extrusionOk="0">
                  <a:moveTo>
                    <a:pt x="7040" y="0"/>
                  </a:moveTo>
                  <a:cubicBezTo>
                    <a:pt x="6584" y="0"/>
                    <a:pt x="6083" y="173"/>
                    <a:pt x="5634" y="715"/>
                  </a:cubicBezTo>
                  <a:cubicBezTo>
                    <a:pt x="4388" y="2227"/>
                    <a:pt x="4697" y="4580"/>
                    <a:pt x="3547" y="6039"/>
                  </a:cubicBezTo>
                  <a:cubicBezTo>
                    <a:pt x="2397" y="7509"/>
                    <a:pt x="2567" y="8797"/>
                    <a:pt x="3994" y="10171"/>
                  </a:cubicBezTo>
                  <a:cubicBezTo>
                    <a:pt x="5410" y="11544"/>
                    <a:pt x="1" y="12833"/>
                    <a:pt x="1726" y="16251"/>
                  </a:cubicBezTo>
                  <a:cubicBezTo>
                    <a:pt x="2401" y="17581"/>
                    <a:pt x="3465" y="18118"/>
                    <a:pt x="4532" y="18118"/>
                  </a:cubicBezTo>
                  <a:cubicBezTo>
                    <a:pt x="6205" y="18118"/>
                    <a:pt x="7884" y="16796"/>
                    <a:pt x="8072" y="15144"/>
                  </a:cubicBezTo>
                  <a:cubicBezTo>
                    <a:pt x="8381" y="12439"/>
                    <a:pt x="8211" y="11853"/>
                    <a:pt x="8211" y="11853"/>
                  </a:cubicBezTo>
                  <a:cubicBezTo>
                    <a:pt x="8211" y="11853"/>
                    <a:pt x="6390" y="10437"/>
                    <a:pt x="6081" y="8169"/>
                  </a:cubicBezTo>
                  <a:cubicBezTo>
                    <a:pt x="5762" y="5911"/>
                    <a:pt x="6294" y="4804"/>
                    <a:pt x="7274" y="4005"/>
                  </a:cubicBezTo>
                  <a:cubicBezTo>
                    <a:pt x="8253" y="3207"/>
                    <a:pt x="9137" y="2493"/>
                    <a:pt x="8520" y="544"/>
                  </a:cubicBezTo>
                  <a:cubicBezTo>
                    <a:pt x="8520" y="544"/>
                    <a:pt x="7849" y="0"/>
                    <a:pt x="704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2" name="Google Shape;262;p1"/>
            <p:cNvSpPr/>
            <p:nvPr/>
          </p:nvSpPr>
          <p:spPr>
            <a:xfrm>
              <a:off x="2878475" y="3309650"/>
              <a:ext cx="176800" cy="128975"/>
            </a:xfrm>
            <a:custGeom>
              <a:avLst/>
              <a:gdLst/>
              <a:ahLst/>
              <a:cxnLst/>
              <a:rect l="l" t="t" r="r" b="b"/>
              <a:pathLst>
                <a:path w="7072" h="5159" extrusionOk="0">
                  <a:moveTo>
                    <a:pt x="1215" y="1"/>
                  </a:moveTo>
                  <a:lnTo>
                    <a:pt x="1215" y="1"/>
                  </a:lnTo>
                  <a:cubicBezTo>
                    <a:pt x="491" y="842"/>
                    <a:pt x="1" y="1886"/>
                    <a:pt x="704" y="3291"/>
                  </a:cubicBezTo>
                  <a:cubicBezTo>
                    <a:pt x="1379" y="4621"/>
                    <a:pt x="2443" y="5158"/>
                    <a:pt x="3510" y="5158"/>
                  </a:cubicBezTo>
                  <a:cubicBezTo>
                    <a:pt x="5183" y="5158"/>
                    <a:pt x="6862" y="3836"/>
                    <a:pt x="7050" y="2184"/>
                  </a:cubicBezTo>
                  <a:lnTo>
                    <a:pt x="7072" y="2003"/>
                  </a:lnTo>
                  <a:lnTo>
                    <a:pt x="7072" y="2003"/>
                  </a:lnTo>
                  <a:cubicBezTo>
                    <a:pt x="6313" y="2607"/>
                    <a:pt x="5091" y="3241"/>
                    <a:pt x="3924" y="3241"/>
                  </a:cubicBezTo>
                  <a:cubicBezTo>
                    <a:pt x="2993" y="3241"/>
                    <a:pt x="2098" y="2837"/>
                    <a:pt x="1502" y="1694"/>
                  </a:cubicBezTo>
                  <a:cubicBezTo>
                    <a:pt x="1140" y="991"/>
                    <a:pt x="1087" y="448"/>
                    <a:pt x="1215" y="1"/>
                  </a:cubicBezTo>
                  <a:close/>
                </a:path>
              </a:pathLst>
            </a:custGeom>
            <a:solidFill>
              <a:srgbClr val="C449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" name="Google Shape;263;p1"/>
            <p:cNvSpPr/>
            <p:nvPr/>
          </p:nvSpPr>
          <p:spPr>
            <a:xfrm>
              <a:off x="3112750" y="3165100"/>
              <a:ext cx="15200" cy="46875"/>
            </a:xfrm>
            <a:custGeom>
              <a:avLst/>
              <a:gdLst/>
              <a:ahLst/>
              <a:cxnLst/>
              <a:rect l="l" t="t" r="r" b="b"/>
              <a:pathLst>
                <a:path w="608" h="1875" extrusionOk="0">
                  <a:moveTo>
                    <a:pt x="246" y="1"/>
                  </a:moveTo>
                  <a:cubicBezTo>
                    <a:pt x="224" y="235"/>
                    <a:pt x="235" y="458"/>
                    <a:pt x="278" y="693"/>
                  </a:cubicBezTo>
                  <a:cubicBezTo>
                    <a:pt x="299" y="810"/>
                    <a:pt x="320" y="916"/>
                    <a:pt x="342" y="1023"/>
                  </a:cubicBezTo>
                  <a:cubicBezTo>
                    <a:pt x="361" y="1127"/>
                    <a:pt x="388" y="1223"/>
                    <a:pt x="424" y="1318"/>
                  </a:cubicBezTo>
                  <a:lnTo>
                    <a:pt x="424" y="1318"/>
                  </a:lnTo>
                  <a:cubicBezTo>
                    <a:pt x="353" y="1401"/>
                    <a:pt x="289" y="1483"/>
                    <a:pt x="224" y="1566"/>
                  </a:cubicBezTo>
                  <a:cubicBezTo>
                    <a:pt x="139" y="1672"/>
                    <a:pt x="65" y="1768"/>
                    <a:pt x="1" y="1875"/>
                  </a:cubicBezTo>
                  <a:cubicBezTo>
                    <a:pt x="107" y="1811"/>
                    <a:pt x="203" y="1726"/>
                    <a:pt x="299" y="1651"/>
                  </a:cubicBezTo>
                  <a:cubicBezTo>
                    <a:pt x="405" y="1566"/>
                    <a:pt x="491" y="1481"/>
                    <a:pt x="586" y="1406"/>
                  </a:cubicBezTo>
                  <a:lnTo>
                    <a:pt x="608" y="1374"/>
                  </a:lnTo>
                  <a:lnTo>
                    <a:pt x="608" y="1321"/>
                  </a:lnTo>
                  <a:cubicBezTo>
                    <a:pt x="597" y="1204"/>
                    <a:pt x="576" y="1097"/>
                    <a:pt x="555" y="980"/>
                  </a:cubicBezTo>
                  <a:cubicBezTo>
                    <a:pt x="533" y="874"/>
                    <a:pt x="512" y="757"/>
                    <a:pt x="480" y="650"/>
                  </a:cubicBezTo>
                  <a:cubicBezTo>
                    <a:pt x="427" y="426"/>
                    <a:pt x="342" y="203"/>
                    <a:pt x="246" y="1"/>
                  </a:cubicBezTo>
                  <a:close/>
                </a:path>
              </a:pathLst>
            </a:custGeom>
            <a:solidFill>
              <a:srgbClr val="E189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" name="Google Shape;264;p1"/>
            <p:cNvSpPr/>
            <p:nvPr/>
          </p:nvSpPr>
          <p:spPr>
            <a:xfrm>
              <a:off x="3066425" y="3232450"/>
              <a:ext cx="81225" cy="14650"/>
            </a:xfrm>
            <a:custGeom>
              <a:avLst/>
              <a:gdLst/>
              <a:ahLst/>
              <a:cxnLst/>
              <a:rect l="l" t="t" r="r" b="b"/>
              <a:pathLst>
                <a:path w="3249" h="586" extrusionOk="0">
                  <a:moveTo>
                    <a:pt x="3249" y="1"/>
                  </a:moveTo>
                  <a:lnTo>
                    <a:pt x="1" y="43"/>
                  </a:lnTo>
                  <a:cubicBezTo>
                    <a:pt x="525" y="396"/>
                    <a:pt x="1137" y="585"/>
                    <a:pt x="1719" y="585"/>
                  </a:cubicBezTo>
                  <a:cubicBezTo>
                    <a:pt x="2297" y="585"/>
                    <a:pt x="2846" y="399"/>
                    <a:pt x="324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" name="Google Shape;265;p1"/>
            <p:cNvSpPr/>
            <p:nvPr/>
          </p:nvSpPr>
          <p:spPr>
            <a:xfrm>
              <a:off x="3131125" y="3106975"/>
              <a:ext cx="53800" cy="19825"/>
            </a:xfrm>
            <a:custGeom>
              <a:avLst/>
              <a:gdLst/>
              <a:ahLst/>
              <a:cxnLst/>
              <a:rect l="l" t="t" r="r" b="b"/>
              <a:pathLst>
                <a:path w="2152" h="793" extrusionOk="0">
                  <a:moveTo>
                    <a:pt x="1014" y="0"/>
                  </a:moveTo>
                  <a:cubicBezTo>
                    <a:pt x="922" y="0"/>
                    <a:pt x="834" y="12"/>
                    <a:pt x="746" y="36"/>
                  </a:cubicBezTo>
                  <a:cubicBezTo>
                    <a:pt x="682" y="57"/>
                    <a:pt x="629" y="79"/>
                    <a:pt x="576" y="100"/>
                  </a:cubicBezTo>
                  <a:cubicBezTo>
                    <a:pt x="522" y="121"/>
                    <a:pt x="469" y="153"/>
                    <a:pt x="416" y="185"/>
                  </a:cubicBezTo>
                  <a:cubicBezTo>
                    <a:pt x="320" y="249"/>
                    <a:pt x="235" y="324"/>
                    <a:pt x="171" y="419"/>
                  </a:cubicBezTo>
                  <a:cubicBezTo>
                    <a:pt x="96" y="505"/>
                    <a:pt x="43" y="600"/>
                    <a:pt x="1" y="707"/>
                  </a:cubicBezTo>
                  <a:cubicBezTo>
                    <a:pt x="107" y="654"/>
                    <a:pt x="192" y="600"/>
                    <a:pt x="277" y="558"/>
                  </a:cubicBezTo>
                  <a:cubicBezTo>
                    <a:pt x="363" y="505"/>
                    <a:pt x="458" y="473"/>
                    <a:pt x="544" y="441"/>
                  </a:cubicBezTo>
                  <a:cubicBezTo>
                    <a:pt x="678" y="390"/>
                    <a:pt x="820" y="360"/>
                    <a:pt x="963" y="360"/>
                  </a:cubicBezTo>
                  <a:cubicBezTo>
                    <a:pt x="1001" y="360"/>
                    <a:pt x="1038" y="362"/>
                    <a:pt x="1076" y="366"/>
                  </a:cubicBezTo>
                  <a:cubicBezTo>
                    <a:pt x="1257" y="387"/>
                    <a:pt x="1438" y="430"/>
                    <a:pt x="1609" y="515"/>
                  </a:cubicBezTo>
                  <a:cubicBezTo>
                    <a:pt x="1790" y="590"/>
                    <a:pt x="1981" y="686"/>
                    <a:pt x="2152" y="792"/>
                  </a:cubicBezTo>
                  <a:cubicBezTo>
                    <a:pt x="2066" y="590"/>
                    <a:pt x="1928" y="409"/>
                    <a:pt x="1747" y="270"/>
                  </a:cubicBezTo>
                  <a:cubicBezTo>
                    <a:pt x="1566" y="121"/>
                    <a:pt x="1342" y="36"/>
                    <a:pt x="1108" y="4"/>
                  </a:cubicBezTo>
                  <a:cubicBezTo>
                    <a:pt x="1076" y="1"/>
                    <a:pt x="1045" y="0"/>
                    <a:pt x="1014" y="0"/>
                  </a:cubicBezTo>
                  <a:close/>
                </a:path>
              </a:pathLst>
            </a:custGeom>
            <a:solidFill>
              <a:srgbClr val="14111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" name="Google Shape;266;p1"/>
            <p:cNvSpPr/>
            <p:nvPr/>
          </p:nvSpPr>
          <p:spPr>
            <a:xfrm>
              <a:off x="3024100" y="3106975"/>
              <a:ext cx="53800" cy="19825"/>
            </a:xfrm>
            <a:custGeom>
              <a:avLst/>
              <a:gdLst/>
              <a:ahLst/>
              <a:cxnLst/>
              <a:rect l="l" t="t" r="r" b="b"/>
              <a:pathLst>
                <a:path w="2152" h="793" extrusionOk="0">
                  <a:moveTo>
                    <a:pt x="1010" y="0"/>
                  </a:moveTo>
                  <a:cubicBezTo>
                    <a:pt x="921" y="0"/>
                    <a:pt x="831" y="12"/>
                    <a:pt x="736" y="36"/>
                  </a:cubicBezTo>
                  <a:cubicBezTo>
                    <a:pt x="682" y="57"/>
                    <a:pt x="629" y="79"/>
                    <a:pt x="565" y="100"/>
                  </a:cubicBezTo>
                  <a:cubicBezTo>
                    <a:pt x="512" y="121"/>
                    <a:pt x="469" y="153"/>
                    <a:pt x="416" y="185"/>
                  </a:cubicBezTo>
                  <a:cubicBezTo>
                    <a:pt x="320" y="249"/>
                    <a:pt x="235" y="324"/>
                    <a:pt x="160" y="419"/>
                  </a:cubicBezTo>
                  <a:cubicBezTo>
                    <a:pt x="97" y="505"/>
                    <a:pt x="43" y="600"/>
                    <a:pt x="1" y="707"/>
                  </a:cubicBezTo>
                  <a:cubicBezTo>
                    <a:pt x="97" y="654"/>
                    <a:pt x="182" y="600"/>
                    <a:pt x="278" y="558"/>
                  </a:cubicBezTo>
                  <a:cubicBezTo>
                    <a:pt x="363" y="505"/>
                    <a:pt x="448" y="473"/>
                    <a:pt x="544" y="441"/>
                  </a:cubicBezTo>
                  <a:cubicBezTo>
                    <a:pt x="679" y="390"/>
                    <a:pt x="820" y="360"/>
                    <a:pt x="958" y="360"/>
                  </a:cubicBezTo>
                  <a:cubicBezTo>
                    <a:pt x="994" y="360"/>
                    <a:pt x="1030" y="362"/>
                    <a:pt x="1066" y="366"/>
                  </a:cubicBezTo>
                  <a:cubicBezTo>
                    <a:pt x="1257" y="387"/>
                    <a:pt x="1428" y="430"/>
                    <a:pt x="1598" y="515"/>
                  </a:cubicBezTo>
                  <a:cubicBezTo>
                    <a:pt x="1790" y="590"/>
                    <a:pt x="1971" y="686"/>
                    <a:pt x="2152" y="792"/>
                  </a:cubicBezTo>
                  <a:cubicBezTo>
                    <a:pt x="2067" y="590"/>
                    <a:pt x="1928" y="409"/>
                    <a:pt x="1747" y="270"/>
                  </a:cubicBezTo>
                  <a:cubicBezTo>
                    <a:pt x="1566" y="121"/>
                    <a:pt x="1342" y="36"/>
                    <a:pt x="1098" y="4"/>
                  </a:cubicBezTo>
                  <a:cubicBezTo>
                    <a:pt x="1068" y="1"/>
                    <a:pt x="1039" y="0"/>
                    <a:pt x="1010" y="0"/>
                  </a:cubicBezTo>
                  <a:close/>
                </a:path>
              </a:pathLst>
            </a:custGeom>
            <a:solidFill>
              <a:srgbClr val="14111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" name="Google Shape;267;p1"/>
            <p:cNvSpPr/>
            <p:nvPr/>
          </p:nvSpPr>
          <p:spPr>
            <a:xfrm>
              <a:off x="3039025" y="3145400"/>
              <a:ext cx="35700" cy="22400"/>
            </a:xfrm>
            <a:custGeom>
              <a:avLst/>
              <a:gdLst/>
              <a:ahLst/>
              <a:cxnLst/>
              <a:rect l="l" t="t" r="r" b="b"/>
              <a:pathLst>
                <a:path w="1428" h="896" extrusionOk="0">
                  <a:moveTo>
                    <a:pt x="703" y="1"/>
                  </a:moveTo>
                  <a:cubicBezTo>
                    <a:pt x="586" y="1"/>
                    <a:pt x="479" y="22"/>
                    <a:pt x="373" y="64"/>
                  </a:cubicBezTo>
                  <a:cubicBezTo>
                    <a:pt x="277" y="118"/>
                    <a:pt x="192" y="192"/>
                    <a:pt x="128" y="288"/>
                  </a:cubicBezTo>
                  <a:cubicBezTo>
                    <a:pt x="21" y="469"/>
                    <a:pt x="0" y="693"/>
                    <a:pt x="43" y="895"/>
                  </a:cubicBezTo>
                  <a:cubicBezTo>
                    <a:pt x="64" y="703"/>
                    <a:pt x="128" y="522"/>
                    <a:pt x="234" y="363"/>
                  </a:cubicBezTo>
                  <a:cubicBezTo>
                    <a:pt x="288" y="288"/>
                    <a:pt x="351" y="235"/>
                    <a:pt x="437" y="203"/>
                  </a:cubicBezTo>
                  <a:cubicBezTo>
                    <a:pt x="522" y="171"/>
                    <a:pt x="607" y="160"/>
                    <a:pt x="703" y="160"/>
                  </a:cubicBezTo>
                  <a:cubicBezTo>
                    <a:pt x="884" y="160"/>
                    <a:pt x="1054" y="245"/>
                    <a:pt x="1171" y="384"/>
                  </a:cubicBezTo>
                  <a:cubicBezTo>
                    <a:pt x="1289" y="533"/>
                    <a:pt x="1374" y="703"/>
                    <a:pt x="1416" y="895"/>
                  </a:cubicBezTo>
                  <a:cubicBezTo>
                    <a:pt x="1427" y="682"/>
                    <a:pt x="1374" y="480"/>
                    <a:pt x="1257" y="299"/>
                  </a:cubicBezTo>
                  <a:cubicBezTo>
                    <a:pt x="1129" y="118"/>
                    <a:pt x="927" y="1"/>
                    <a:pt x="703" y="1"/>
                  </a:cubicBezTo>
                  <a:close/>
                </a:path>
              </a:pathLst>
            </a:custGeom>
            <a:solidFill>
              <a:srgbClr val="14111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" name="Google Shape;268;p1"/>
            <p:cNvSpPr/>
            <p:nvPr/>
          </p:nvSpPr>
          <p:spPr>
            <a:xfrm>
              <a:off x="3135125" y="3144000"/>
              <a:ext cx="35950" cy="22200"/>
            </a:xfrm>
            <a:custGeom>
              <a:avLst/>
              <a:gdLst/>
              <a:ahLst/>
              <a:cxnLst/>
              <a:rect l="l" t="t" r="r" b="b"/>
              <a:pathLst>
                <a:path w="1438" h="888" extrusionOk="0">
                  <a:moveTo>
                    <a:pt x="648" y="1"/>
                  </a:moveTo>
                  <a:cubicBezTo>
                    <a:pt x="557" y="1"/>
                    <a:pt x="463" y="21"/>
                    <a:pt x="384" y="57"/>
                  </a:cubicBezTo>
                  <a:cubicBezTo>
                    <a:pt x="277" y="110"/>
                    <a:pt x="192" y="184"/>
                    <a:pt x="139" y="280"/>
                  </a:cubicBezTo>
                  <a:cubicBezTo>
                    <a:pt x="32" y="461"/>
                    <a:pt x="0" y="685"/>
                    <a:pt x="54" y="887"/>
                  </a:cubicBezTo>
                  <a:cubicBezTo>
                    <a:pt x="64" y="695"/>
                    <a:pt x="128" y="514"/>
                    <a:pt x="235" y="355"/>
                  </a:cubicBezTo>
                  <a:cubicBezTo>
                    <a:pt x="288" y="280"/>
                    <a:pt x="362" y="227"/>
                    <a:pt x="437" y="195"/>
                  </a:cubicBezTo>
                  <a:cubicBezTo>
                    <a:pt x="501" y="171"/>
                    <a:pt x="571" y="159"/>
                    <a:pt x="638" y="159"/>
                  </a:cubicBezTo>
                  <a:cubicBezTo>
                    <a:pt x="660" y="159"/>
                    <a:pt x="682" y="160"/>
                    <a:pt x="703" y="163"/>
                  </a:cubicBezTo>
                  <a:cubicBezTo>
                    <a:pt x="884" y="163"/>
                    <a:pt x="1055" y="238"/>
                    <a:pt x="1172" y="376"/>
                  </a:cubicBezTo>
                  <a:cubicBezTo>
                    <a:pt x="1289" y="525"/>
                    <a:pt x="1374" y="706"/>
                    <a:pt x="1427" y="887"/>
                  </a:cubicBezTo>
                  <a:cubicBezTo>
                    <a:pt x="1438" y="674"/>
                    <a:pt x="1385" y="472"/>
                    <a:pt x="1267" y="301"/>
                  </a:cubicBezTo>
                  <a:cubicBezTo>
                    <a:pt x="1140" y="110"/>
                    <a:pt x="927" y="3"/>
                    <a:pt x="703" y="3"/>
                  </a:cubicBezTo>
                  <a:cubicBezTo>
                    <a:pt x="685" y="1"/>
                    <a:pt x="666" y="1"/>
                    <a:pt x="648" y="1"/>
                  </a:cubicBezTo>
                  <a:close/>
                </a:path>
              </a:pathLst>
            </a:custGeom>
            <a:solidFill>
              <a:srgbClr val="14111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69" name="Google Shape;269;p1"/>
          <p:cNvGrpSpPr/>
          <p:nvPr/>
        </p:nvGrpSpPr>
        <p:grpSpPr>
          <a:xfrm>
            <a:off x="5272592" y="2752484"/>
            <a:ext cx="689574" cy="786407"/>
            <a:chOff x="719250" y="5283463"/>
            <a:chExt cx="524750" cy="593425"/>
          </a:xfrm>
        </p:grpSpPr>
        <p:sp>
          <p:nvSpPr>
            <p:cNvPr id="270" name="Google Shape;270;p1"/>
            <p:cNvSpPr/>
            <p:nvPr/>
          </p:nvSpPr>
          <p:spPr>
            <a:xfrm>
              <a:off x="719250" y="5592013"/>
              <a:ext cx="524750" cy="284875"/>
            </a:xfrm>
            <a:custGeom>
              <a:avLst/>
              <a:gdLst/>
              <a:ahLst/>
              <a:cxnLst/>
              <a:rect l="l" t="t" r="r" b="b"/>
              <a:pathLst>
                <a:path w="20990" h="11395" extrusionOk="0">
                  <a:moveTo>
                    <a:pt x="10319" y="1"/>
                  </a:moveTo>
                  <a:lnTo>
                    <a:pt x="10319" y="107"/>
                  </a:lnTo>
                  <a:lnTo>
                    <a:pt x="8626" y="1"/>
                  </a:lnTo>
                  <a:lnTo>
                    <a:pt x="8626" y="1"/>
                  </a:lnTo>
                  <a:cubicBezTo>
                    <a:pt x="8626" y="1"/>
                    <a:pt x="8935" y="2972"/>
                    <a:pt x="7806" y="3589"/>
                  </a:cubicBezTo>
                  <a:cubicBezTo>
                    <a:pt x="6677" y="4207"/>
                    <a:pt x="0" y="4516"/>
                    <a:pt x="725" y="11395"/>
                  </a:cubicBezTo>
                  <a:lnTo>
                    <a:pt x="20276" y="11395"/>
                  </a:lnTo>
                  <a:cubicBezTo>
                    <a:pt x="20989" y="4516"/>
                    <a:pt x="14323" y="4207"/>
                    <a:pt x="13194" y="3589"/>
                  </a:cubicBezTo>
                  <a:cubicBezTo>
                    <a:pt x="12066" y="2972"/>
                    <a:pt x="12374" y="1"/>
                    <a:pt x="12374" y="1"/>
                  </a:cubicBezTo>
                  <a:lnTo>
                    <a:pt x="12374" y="1"/>
                  </a:lnTo>
                  <a:lnTo>
                    <a:pt x="10681" y="107"/>
                  </a:lnTo>
                  <a:lnTo>
                    <a:pt x="10681" y="1"/>
                  </a:lnTo>
                  <a:lnTo>
                    <a:pt x="10500" y="54"/>
                  </a:lnTo>
                  <a:lnTo>
                    <a:pt x="10319" y="1"/>
                  </a:lnTo>
                  <a:close/>
                </a:path>
              </a:pathLst>
            </a:custGeom>
            <a:solidFill>
              <a:srgbClr val="C449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" name="Google Shape;271;p1"/>
            <p:cNvSpPr/>
            <p:nvPr/>
          </p:nvSpPr>
          <p:spPr>
            <a:xfrm>
              <a:off x="929025" y="5592013"/>
              <a:ext cx="101200" cy="70575"/>
            </a:xfrm>
            <a:custGeom>
              <a:avLst/>
              <a:gdLst/>
              <a:ahLst/>
              <a:cxnLst/>
              <a:rect l="l" t="t" r="r" b="b"/>
              <a:pathLst>
                <a:path w="4048" h="2823" extrusionOk="0">
                  <a:moveTo>
                    <a:pt x="1928" y="1"/>
                  </a:moveTo>
                  <a:lnTo>
                    <a:pt x="1928" y="107"/>
                  </a:lnTo>
                  <a:lnTo>
                    <a:pt x="235" y="1"/>
                  </a:lnTo>
                  <a:lnTo>
                    <a:pt x="235" y="1"/>
                  </a:lnTo>
                  <a:cubicBezTo>
                    <a:pt x="235" y="1"/>
                    <a:pt x="416" y="1726"/>
                    <a:pt x="1" y="2823"/>
                  </a:cubicBezTo>
                  <a:cubicBezTo>
                    <a:pt x="1353" y="2620"/>
                    <a:pt x="2695" y="2418"/>
                    <a:pt x="4047" y="2205"/>
                  </a:cubicBezTo>
                  <a:cubicBezTo>
                    <a:pt x="3930" y="1470"/>
                    <a:pt x="3909" y="735"/>
                    <a:pt x="3983" y="1"/>
                  </a:cubicBezTo>
                  <a:lnTo>
                    <a:pt x="3983" y="1"/>
                  </a:lnTo>
                  <a:lnTo>
                    <a:pt x="2290" y="107"/>
                  </a:lnTo>
                  <a:lnTo>
                    <a:pt x="2290" y="1"/>
                  </a:lnTo>
                  <a:lnTo>
                    <a:pt x="2109" y="54"/>
                  </a:lnTo>
                  <a:lnTo>
                    <a:pt x="1928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2" name="Google Shape;272;p1"/>
            <p:cNvSpPr/>
            <p:nvPr/>
          </p:nvSpPr>
          <p:spPr>
            <a:xfrm>
              <a:off x="722700" y="5690263"/>
              <a:ext cx="518100" cy="186375"/>
            </a:xfrm>
            <a:custGeom>
              <a:avLst/>
              <a:gdLst/>
              <a:ahLst/>
              <a:cxnLst/>
              <a:rect l="l" t="t" r="r" b="b"/>
              <a:pathLst>
                <a:path w="20724" h="7455" extrusionOk="0">
                  <a:moveTo>
                    <a:pt x="14132" y="0"/>
                  </a:moveTo>
                  <a:cubicBezTo>
                    <a:pt x="13120" y="586"/>
                    <a:pt x="11789" y="948"/>
                    <a:pt x="10320" y="948"/>
                  </a:cubicBezTo>
                  <a:cubicBezTo>
                    <a:pt x="8861" y="948"/>
                    <a:pt x="7540" y="596"/>
                    <a:pt x="6539" y="11"/>
                  </a:cubicBezTo>
                  <a:cubicBezTo>
                    <a:pt x="4314" y="618"/>
                    <a:pt x="1" y="1864"/>
                    <a:pt x="587" y="7454"/>
                  </a:cubicBezTo>
                  <a:lnTo>
                    <a:pt x="20138" y="7454"/>
                  </a:lnTo>
                  <a:cubicBezTo>
                    <a:pt x="20723" y="1821"/>
                    <a:pt x="16347" y="596"/>
                    <a:pt x="1413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" name="Google Shape;273;p1"/>
            <p:cNvSpPr/>
            <p:nvPr/>
          </p:nvSpPr>
          <p:spPr>
            <a:xfrm>
              <a:off x="743200" y="5749363"/>
              <a:ext cx="489075" cy="127525"/>
            </a:xfrm>
            <a:custGeom>
              <a:avLst/>
              <a:gdLst/>
              <a:ahLst/>
              <a:cxnLst/>
              <a:rect l="l" t="t" r="r" b="b"/>
              <a:pathLst>
                <a:path w="19563" h="5101" extrusionOk="0">
                  <a:moveTo>
                    <a:pt x="17912" y="0"/>
                  </a:moveTo>
                  <a:cubicBezTo>
                    <a:pt x="17007" y="426"/>
                    <a:pt x="16017" y="575"/>
                    <a:pt x="15037" y="884"/>
                  </a:cubicBezTo>
                  <a:cubicBezTo>
                    <a:pt x="13642" y="1310"/>
                    <a:pt x="12247" y="1736"/>
                    <a:pt x="10852" y="2130"/>
                  </a:cubicBezTo>
                  <a:cubicBezTo>
                    <a:pt x="8041" y="2928"/>
                    <a:pt x="5219" y="3695"/>
                    <a:pt x="2407" y="4451"/>
                  </a:cubicBezTo>
                  <a:lnTo>
                    <a:pt x="1" y="5101"/>
                  </a:lnTo>
                  <a:lnTo>
                    <a:pt x="19318" y="5101"/>
                  </a:lnTo>
                  <a:cubicBezTo>
                    <a:pt x="19563" y="2694"/>
                    <a:pt x="18913" y="1086"/>
                    <a:pt x="1791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" name="Google Shape;274;p1"/>
            <p:cNvSpPr/>
            <p:nvPr/>
          </p:nvSpPr>
          <p:spPr>
            <a:xfrm>
              <a:off x="724300" y="5696363"/>
              <a:ext cx="212200" cy="180525"/>
            </a:xfrm>
            <a:custGeom>
              <a:avLst/>
              <a:gdLst/>
              <a:ahLst/>
              <a:cxnLst/>
              <a:rect l="l" t="t" r="r" b="b"/>
              <a:pathLst>
                <a:path w="8488" h="7221" extrusionOk="0">
                  <a:moveTo>
                    <a:pt x="5687" y="1"/>
                  </a:moveTo>
                  <a:cubicBezTo>
                    <a:pt x="3366" y="693"/>
                    <a:pt x="1" y="2227"/>
                    <a:pt x="523" y="7221"/>
                  </a:cubicBezTo>
                  <a:lnTo>
                    <a:pt x="8488" y="7221"/>
                  </a:lnTo>
                  <a:lnTo>
                    <a:pt x="5687" y="1"/>
                  </a:lnTo>
                  <a:close/>
                </a:path>
              </a:pathLst>
            </a:custGeom>
            <a:solidFill>
              <a:srgbClr val="FCE2D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" name="Google Shape;275;p1"/>
            <p:cNvSpPr/>
            <p:nvPr/>
          </p:nvSpPr>
          <p:spPr>
            <a:xfrm>
              <a:off x="1063750" y="5695838"/>
              <a:ext cx="175450" cy="181050"/>
            </a:xfrm>
            <a:custGeom>
              <a:avLst/>
              <a:gdLst/>
              <a:ahLst/>
              <a:cxnLst/>
              <a:rect l="l" t="t" r="r" b="b"/>
              <a:pathLst>
                <a:path w="7018" h="7242" extrusionOk="0">
                  <a:moveTo>
                    <a:pt x="1267" y="1"/>
                  </a:moveTo>
                  <a:lnTo>
                    <a:pt x="0" y="7242"/>
                  </a:lnTo>
                  <a:lnTo>
                    <a:pt x="6496" y="7242"/>
                  </a:lnTo>
                  <a:cubicBezTo>
                    <a:pt x="7018" y="2205"/>
                    <a:pt x="3589" y="693"/>
                    <a:pt x="1267" y="1"/>
                  </a:cubicBezTo>
                  <a:close/>
                </a:path>
              </a:pathLst>
            </a:custGeom>
            <a:solidFill>
              <a:srgbClr val="FCE2D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" name="Google Shape;276;p1"/>
            <p:cNvSpPr/>
            <p:nvPr/>
          </p:nvSpPr>
          <p:spPr>
            <a:xfrm>
              <a:off x="818825" y="5696363"/>
              <a:ext cx="117675" cy="180525"/>
            </a:xfrm>
            <a:custGeom>
              <a:avLst/>
              <a:gdLst/>
              <a:ahLst/>
              <a:cxnLst/>
              <a:rect l="l" t="t" r="r" b="b"/>
              <a:pathLst>
                <a:path w="4707" h="7221" extrusionOk="0">
                  <a:moveTo>
                    <a:pt x="1917" y="1"/>
                  </a:moveTo>
                  <a:cubicBezTo>
                    <a:pt x="1257" y="182"/>
                    <a:pt x="607" y="438"/>
                    <a:pt x="0" y="746"/>
                  </a:cubicBezTo>
                  <a:lnTo>
                    <a:pt x="4004" y="7221"/>
                  </a:lnTo>
                  <a:lnTo>
                    <a:pt x="4707" y="7221"/>
                  </a:lnTo>
                  <a:lnTo>
                    <a:pt x="1917" y="1"/>
                  </a:lnTo>
                  <a:close/>
                </a:path>
              </a:pathLst>
            </a:custGeom>
            <a:solidFill>
              <a:srgbClr val="FCE2D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" name="Google Shape;277;p1"/>
            <p:cNvSpPr/>
            <p:nvPr/>
          </p:nvSpPr>
          <p:spPr>
            <a:xfrm>
              <a:off x="1063750" y="5695838"/>
              <a:ext cx="98250" cy="181050"/>
            </a:xfrm>
            <a:custGeom>
              <a:avLst/>
              <a:gdLst/>
              <a:ahLst/>
              <a:cxnLst/>
              <a:rect l="l" t="t" r="r" b="b"/>
              <a:pathLst>
                <a:path w="3930" h="7242" extrusionOk="0">
                  <a:moveTo>
                    <a:pt x="1267" y="1"/>
                  </a:moveTo>
                  <a:lnTo>
                    <a:pt x="0" y="7242"/>
                  </a:lnTo>
                  <a:lnTo>
                    <a:pt x="586" y="7242"/>
                  </a:lnTo>
                  <a:lnTo>
                    <a:pt x="3929" y="1172"/>
                  </a:lnTo>
                  <a:cubicBezTo>
                    <a:pt x="3109" y="650"/>
                    <a:pt x="2204" y="256"/>
                    <a:pt x="1267" y="1"/>
                  </a:cubicBezTo>
                  <a:close/>
                </a:path>
              </a:pathLst>
            </a:custGeom>
            <a:solidFill>
              <a:srgbClr val="FCE2D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" name="Google Shape;278;p1"/>
            <p:cNvSpPr/>
            <p:nvPr/>
          </p:nvSpPr>
          <p:spPr>
            <a:xfrm>
              <a:off x="846775" y="5462763"/>
              <a:ext cx="60725" cy="69375"/>
            </a:xfrm>
            <a:custGeom>
              <a:avLst/>
              <a:gdLst/>
              <a:ahLst/>
              <a:cxnLst/>
              <a:rect l="l" t="t" r="r" b="b"/>
              <a:pathLst>
                <a:path w="2429" h="2775" extrusionOk="0">
                  <a:moveTo>
                    <a:pt x="1161" y="1"/>
                  </a:moveTo>
                  <a:cubicBezTo>
                    <a:pt x="1022" y="1"/>
                    <a:pt x="919" y="31"/>
                    <a:pt x="895" y="38"/>
                  </a:cubicBezTo>
                  <a:cubicBezTo>
                    <a:pt x="820" y="70"/>
                    <a:pt x="0" y="176"/>
                    <a:pt x="139" y="1252"/>
                  </a:cubicBezTo>
                  <a:cubicBezTo>
                    <a:pt x="270" y="2191"/>
                    <a:pt x="775" y="2774"/>
                    <a:pt x="1294" y="2774"/>
                  </a:cubicBezTo>
                  <a:cubicBezTo>
                    <a:pt x="1363" y="2774"/>
                    <a:pt x="1433" y="2764"/>
                    <a:pt x="1502" y="2743"/>
                  </a:cubicBezTo>
                  <a:cubicBezTo>
                    <a:pt x="2109" y="2658"/>
                    <a:pt x="2428" y="1859"/>
                    <a:pt x="2087" y="815"/>
                  </a:cubicBezTo>
                  <a:cubicBezTo>
                    <a:pt x="1867" y="125"/>
                    <a:pt x="1441" y="1"/>
                    <a:pt x="1161" y="1"/>
                  </a:cubicBezTo>
                  <a:close/>
                </a:path>
              </a:pathLst>
            </a:custGeom>
            <a:solidFill>
              <a:srgbClr val="D8979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" name="Google Shape;279;p1"/>
            <p:cNvSpPr/>
            <p:nvPr/>
          </p:nvSpPr>
          <p:spPr>
            <a:xfrm>
              <a:off x="1056825" y="5462763"/>
              <a:ext cx="60450" cy="69300"/>
            </a:xfrm>
            <a:custGeom>
              <a:avLst/>
              <a:gdLst/>
              <a:ahLst/>
              <a:cxnLst/>
              <a:rect l="l" t="t" r="r" b="b"/>
              <a:pathLst>
                <a:path w="2418" h="2772" extrusionOk="0">
                  <a:moveTo>
                    <a:pt x="1260" y="1"/>
                  </a:moveTo>
                  <a:cubicBezTo>
                    <a:pt x="977" y="1"/>
                    <a:pt x="551" y="125"/>
                    <a:pt x="330" y="815"/>
                  </a:cubicBezTo>
                  <a:cubicBezTo>
                    <a:pt x="0" y="1859"/>
                    <a:pt x="309" y="2658"/>
                    <a:pt x="927" y="2743"/>
                  </a:cubicBezTo>
                  <a:cubicBezTo>
                    <a:pt x="993" y="2762"/>
                    <a:pt x="1060" y="2772"/>
                    <a:pt x="1127" y="2772"/>
                  </a:cubicBezTo>
                  <a:cubicBezTo>
                    <a:pt x="1649" y="2772"/>
                    <a:pt x="2156" y="2196"/>
                    <a:pt x="2279" y="1252"/>
                  </a:cubicBezTo>
                  <a:cubicBezTo>
                    <a:pt x="2417" y="176"/>
                    <a:pt x="1608" y="70"/>
                    <a:pt x="1534" y="38"/>
                  </a:cubicBezTo>
                  <a:cubicBezTo>
                    <a:pt x="1505" y="31"/>
                    <a:pt x="1400" y="1"/>
                    <a:pt x="126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0" name="Google Shape;280;p1"/>
            <p:cNvSpPr/>
            <p:nvPr/>
          </p:nvSpPr>
          <p:spPr>
            <a:xfrm>
              <a:off x="868875" y="5337738"/>
              <a:ext cx="228975" cy="290400"/>
            </a:xfrm>
            <a:custGeom>
              <a:avLst/>
              <a:gdLst/>
              <a:ahLst/>
              <a:cxnLst/>
              <a:rect l="l" t="t" r="r" b="b"/>
              <a:pathLst>
                <a:path w="9159" h="11616" extrusionOk="0">
                  <a:moveTo>
                    <a:pt x="4287" y="0"/>
                  </a:moveTo>
                  <a:cubicBezTo>
                    <a:pt x="3368" y="0"/>
                    <a:pt x="754" y="342"/>
                    <a:pt x="405" y="4251"/>
                  </a:cubicBezTo>
                  <a:cubicBezTo>
                    <a:pt x="0" y="8681"/>
                    <a:pt x="1910" y="11615"/>
                    <a:pt x="4383" y="11615"/>
                  </a:cubicBezTo>
                  <a:cubicBezTo>
                    <a:pt x="4448" y="11615"/>
                    <a:pt x="4513" y="11613"/>
                    <a:pt x="4579" y="11609"/>
                  </a:cubicBezTo>
                  <a:cubicBezTo>
                    <a:pt x="4645" y="11613"/>
                    <a:pt x="4711" y="11615"/>
                    <a:pt x="4776" y="11615"/>
                  </a:cubicBezTo>
                  <a:cubicBezTo>
                    <a:pt x="7248" y="11615"/>
                    <a:pt x="9158" y="8681"/>
                    <a:pt x="8753" y="4251"/>
                  </a:cubicBezTo>
                  <a:cubicBezTo>
                    <a:pt x="8395" y="342"/>
                    <a:pt x="5780" y="0"/>
                    <a:pt x="4868" y="0"/>
                  </a:cubicBezTo>
                  <a:cubicBezTo>
                    <a:pt x="4724" y="0"/>
                    <a:pt x="4623" y="9"/>
                    <a:pt x="4579" y="13"/>
                  </a:cubicBezTo>
                  <a:cubicBezTo>
                    <a:pt x="4534" y="9"/>
                    <a:pt x="4431" y="0"/>
                    <a:pt x="4287" y="0"/>
                  </a:cubicBezTo>
                  <a:close/>
                </a:path>
              </a:pathLst>
            </a:custGeom>
            <a:solidFill>
              <a:srgbClr val="C449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" name="Google Shape;281;p1"/>
            <p:cNvSpPr/>
            <p:nvPr/>
          </p:nvSpPr>
          <p:spPr>
            <a:xfrm>
              <a:off x="991850" y="5497238"/>
              <a:ext cx="15475" cy="46875"/>
            </a:xfrm>
            <a:custGeom>
              <a:avLst/>
              <a:gdLst/>
              <a:ahLst/>
              <a:cxnLst/>
              <a:rect l="l" t="t" r="r" b="b"/>
              <a:pathLst>
                <a:path w="619" h="1875" extrusionOk="0">
                  <a:moveTo>
                    <a:pt x="256" y="1"/>
                  </a:moveTo>
                  <a:lnTo>
                    <a:pt x="256" y="1"/>
                  </a:lnTo>
                  <a:cubicBezTo>
                    <a:pt x="235" y="224"/>
                    <a:pt x="246" y="459"/>
                    <a:pt x="278" y="682"/>
                  </a:cubicBezTo>
                  <a:cubicBezTo>
                    <a:pt x="299" y="799"/>
                    <a:pt x="320" y="906"/>
                    <a:pt x="352" y="1023"/>
                  </a:cubicBezTo>
                  <a:cubicBezTo>
                    <a:pt x="371" y="1117"/>
                    <a:pt x="398" y="1220"/>
                    <a:pt x="426" y="1316"/>
                  </a:cubicBezTo>
                  <a:lnTo>
                    <a:pt x="426" y="1316"/>
                  </a:lnTo>
                  <a:cubicBezTo>
                    <a:pt x="360" y="1391"/>
                    <a:pt x="288" y="1475"/>
                    <a:pt x="224" y="1566"/>
                  </a:cubicBezTo>
                  <a:cubicBezTo>
                    <a:pt x="150" y="1662"/>
                    <a:pt x="75" y="1768"/>
                    <a:pt x="1" y="1875"/>
                  </a:cubicBezTo>
                  <a:cubicBezTo>
                    <a:pt x="107" y="1800"/>
                    <a:pt x="203" y="1726"/>
                    <a:pt x="310" y="1641"/>
                  </a:cubicBezTo>
                  <a:cubicBezTo>
                    <a:pt x="406" y="1566"/>
                    <a:pt x="501" y="1481"/>
                    <a:pt x="587" y="1396"/>
                  </a:cubicBezTo>
                  <a:lnTo>
                    <a:pt x="618" y="1374"/>
                  </a:lnTo>
                  <a:lnTo>
                    <a:pt x="618" y="1321"/>
                  </a:lnTo>
                  <a:cubicBezTo>
                    <a:pt x="608" y="1204"/>
                    <a:pt x="587" y="1087"/>
                    <a:pt x="565" y="980"/>
                  </a:cubicBezTo>
                  <a:cubicBezTo>
                    <a:pt x="544" y="863"/>
                    <a:pt x="523" y="757"/>
                    <a:pt x="491" y="640"/>
                  </a:cubicBezTo>
                  <a:cubicBezTo>
                    <a:pt x="437" y="416"/>
                    <a:pt x="352" y="203"/>
                    <a:pt x="25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2" name="Google Shape;282;p1"/>
            <p:cNvSpPr/>
            <p:nvPr/>
          </p:nvSpPr>
          <p:spPr>
            <a:xfrm>
              <a:off x="945800" y="5564338"/>
              <a:ext cx="81225" cy="14725"/>
            </a:xfrm>
            <a:custGeom>
              <a:avLst/>
              <a:gdLst/>
              <a:ahLst/>
              <a:cxnLst/>
              <a:rect l="l" t="t" r="r" b="b"/>
              <a:pathLst>
                <a:path w="3249" h="589" extrusionOk="0">
                  <a:moveTo>
                    <a:pt x="3248" y="0"/>
                  </a:moveTo>
                  <a:lnTo>
                    <a:pt x="1" y="43"/>
                  </a:lnTo>
                  <a:cubicBezTo>
                    <a:pt x="522" y="400"/>
                    <a:pt x="1129" y="589"/>
                    <a:pt x="1708" y="589"/>
                  </a:cubicBezTo>
                  <a:cubicBezTo>
                    <a:pt x="2287" y="589"/>
                    <a:pt x="2839" y="400"/>
                    <a:pt x="324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" name="Google Shape;283;p1"/>
            <p:cNvSpPr/>
            <p:nvPr/>
          </p:nvSpPr>
          <p:spPr>
            <a:xfrm>
              <a:off x="1010500" y="5439113"/>
              <a:ext cx="53800" cy="19825"/>
            </a:xfrm>
            <a:custGeom>
              <a:avLst/>
              <a:gdLst/>
              <a:ahLst/>
              <a:cxnLst/>
              <a:rect l="l" t="t" r="r" b="b"/>
              <a:pathLst>
                <a:path w="2152" h="793" extrusionOk="0">
                  <a:moveTo>
                    <a:pt x="1007" y="0"/>
                  </a:moveTo>
                  <a:cubicBezTo>
                    <a:pt x="917" y="0"/>
                    <a:pt x="831" y="10"/>
                    <a:pt x="746" y="26"/>
                  </a:cubicBezTo>
                  <a:cubicBezTo>
                    <a:pt x="682" y="47"/>
                    <a:pt x="629" y="68"/>
                    <a:pt x="575" y="90"/>
                  </a:cubicBezTo>
                  <a:cubicBezTo>
                    <a:pt x="522" y="121"/>
                    <a:pt x="469" y="143"/>
                    <a:pt x="416" y="185"/>
                  </a:cubicBezTo>
                  <a:cubicBezTo>
                    <a:pt x="320" y="249"/>
                    <a:pt x="235" y="324"/>
                    <a:pt x="171" y="409"/>
                  </a:cubicBezTo>
                  <a:cubicBezTo>
                    <a:pt x="96" y="505"/>
                    <a:pt x="43" y="601"/>
                    <a:pt x="0" y="697"/>
                  </a:cubicBezTo>
                  <a:cubicBezTo>
                    <a:pt x="107" y="654"/>
                    <a:pt x="192" y="590"/>
                    <a:pt x="277" y="547"/>
                  </a:cubicBezTo>
                  <a:cubicBezTo>
                    <a:pt x="362" y="505"/>
                    <a:pt x="458" y="462"/>
                    <a:pt x="543" y="430"/>
                  </a:cubicBezTo>
                  <a:cubicBezTo>
                    <a:pt x="686" y="377"/>
                    <a:pt x="836" y="353"/>
                    <a:pt x="981" y="353"/>
                  </a:cubicBezTo>
                  <a:cubicBezTo>
                    <a:pt x="1010" y="353"/>
                    <a:pt x="1037" y="354"/>
                    <a:pt x="1065" y="356"/>
                  </a:cubicBezTo>
                  <a:cubicBezTo>
                    <a:pt x="1257" y="377"/>
                    <a:pt x="1438" y="430"/>
                    <a:pt x="1598" y="505"/>
                  </a:cubicBezTo>
                  <a:cubicBezTo>
                    <a:pt x="1789" y="590"/>
                    <a:pt x="1981" y="686"/>
                    <a:pt x="2151" y="792"/>
                  </a:cubicBezTo>
                  <a:cubicBezTo>
                    <a:pt x="2066" y="579"/>
                    <a:pt x="1928" y="398"/>
                    <a:pt x="1747" y="271"/>
                  </a:cubicBezTo>
                  <a:cubicBezTo>
                    <a:pt x="1566" y="121"/>
                    <a:pt x="1342" y="26"/>
                    <a:pt x="1108" y="4"/>
                  </a:cubicBezTo>
                  <a:cubicBezTo>
                    <a:pt x="1074" y="1"/>
                    <a:pt x="1040" y="0"/>
                    <a:pt x="1007" y="0"/>
                  </a:cubicBezTo>
                  <a:close/>
                </a:path>
              </a:pathLst>
            </a:custGeom>
            <a:solidFill>
              <a:srgbClr val="14111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" name="Google Shape;284;p1"/>
            <p:cNvSpPr/>
            <p:nvPr/>
          </p:nvSpPr>
          <p:spPr>
            <a:xfrm>
              <a:off x="903475" y="5439113"/>
              <a:ext cx="53800" cy="19825"/>
            </a:xfrm>
            <a:custGeom>
              <a:avLst/>
              <a:gdLst/>
              <a:ahLst/>
              <a:cxnLst/>
              <a:rect l="l" t="t" r="r" b="b"/>
              <a:pathLst>
                <a:path w="2152" h="793" extrusionOk="0">
                  <a:moveTo>
                    <a:pt x="1003" y="0"/>
                  </a:moveTo>
                  <a:cubicBezTo>
                    <a:pt x="917" y="0"/>
                    <a:pt x="829" y="10"/>
                    <a:pt x="735" y="26"/>
                  </a:cubicBezTo>
                  <a:cubicBezTo>
                    <a:pt x="682" y="47"/>
                    <a:pt x="629" y="68"/>
                    <a:pt x="565" y="90"/>
                  </a:cubicBezTo>
                  <a:cubicBezTo>
                    <a:pt x="512" y="121"/>
                    <a:pt x="469" y="143"/>
                    <a:pt x="416" y="185"/>
                  </a:cubicBezTo>
                  <a:cubicBezTo>
                    <a:pt x="320" y="249"/>
                    <a:pt x="235" y="324"/>
                    <a:pt x="160" y="409"/>
                  </a:cubicBezTo>
                  <a:cubicBezTo>
                    <a:pt x="96" y="505"/>
                    <a:pt x="43" y="601"/>
                    <a:pt x="0" y="697"/>
                  </a:cubicBezTo>
                  <a:cubicBezTo>
                    <a:pt x="96" y="654"/>
                    <a:pt x="181" y="590"/>
                    <a:pt x="277" y="547"/>
                  </a:cubicBezTo>
                  <a:cubicBezTo>
                    <a:pt x="363" y="505"/>
                    <a:pt x="448" y="462"/>
                    <a:pt x="544" y="430"/>
                  </a:cubicBezTo>
                  <a:cubicBezTo>
                    <a:pt x="686" y="377"/>
                    <a:pt x="836" y="353"/>
                    <a:pt x="982" y="353"/>
                  </a:cubicBezTo>
                  <a:cubicBezTo>
                    <a:pt x="1010" y="353"/>
                    <a:pt x="1038" y="354"/>
                    <a:pt x="1065" y="356"/>
                  </a:cubicBezTo>
                  <a:cubicBezTo>
                    <a:pt x="1257" y="377"/>
                    <a:pt x="1427" y="430"/>
                    <a:pt x="1598" y="505"/>
                  </a:cubicBezTo>
                  <a:cubicBezTo>
                    <a:pt x="1779" y="579"/>
                    <a:pt x="1960" y="675"/>
                    <a:pt x="2152" y="792"/>
                  </a:cubicBezTo>
                  <a:cubicBezTo>
                    <a:pt x="2066" y="579"/>
                    <a:pt x="1928" y="398"/>
                    <a:pt x="1747" y="271"/>
                  </a:cubicBezTo>
                  <a:cubicBezTo>
                    <a:pt x="1566" y="121"/>
                    <a:pt x="1342" y="26"/>
                    <a:pt x="1097" y="4"/>
                  </a:cubicBezTo>
                  <a:cubicBezTo>
                    <a:pt x="1066" y="1"/>
                    <a:pt x="1035" y="0"/>
                    <a:pt x="1003" y="0"/>
                  </a:cubicBezTo>
                  <a:close/>
                </a:path>
              </a:pathLst>
            </a:custGeom>
            <a:solidFill>
              <a:srgbClr val="14111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" name="Google Shape;285;p1"/>
            <p:cNvSpPr/>
            <p:nvPr/>
          </p:nvSpPr>
          <p:spPr>
            <a:xfrm>
              <a:off x="918375" y="5477538"/>
              <a:ext cx="35700" cy="22400"/>
            </a:xfrm>
            <a:custGeom>
              <a:avLst/>
              <a:gdLst/>
              <a:ahLst/>
              <a:cxnLst/>
              <a:rect l="l" t="t" r="r" b="b"/>
              <a:pathLst>
                <a:path w="1428" h="896" extrusionOk="0">
                  <a:moveTo>
                    <a:pt x="704" y="1"/>
                  </a:moveTo>
                  <a:cubicBezTo>
                    <a:pt x="586" y="1"/>
                    <a:pt x="480" y="11"/>
                    <a:pt x="373" y="54"/>
                  </a:cubicBezTo>
                  <a:cubicBezTo>
                    <a:pt x="278" y="107"/>
                    <a:pt x="192" y="182"/>
                    <a:pt x="129" y="288"/>
                  </a:cubicBezTo>
                  <a:cubicBezTo>
                    <a:pt x="22" y="469"/>
                    <a:pt x="1" y="682"/>
                    <a:pt x="43" y="885"/>
                  </a:cubicBezTo>
                  <a:cubicBezTo>
                    <a:pt x="65" y="693"/>
                    <a:pt x="129" y="512"/>
                    <a:pt x="235" y="352"/>
                  </a:cubicBezTo>
                  <a:cubicBezTo>
                    <a:pt x="288" y="288"/>
                    <a:pt x="352" y="235"/>
                    <a:pt x="437" y="203"/>
                  </a:cubicBezTo>
                  <a:cubicBezTo>
                    <a:pt x="523" y="171"/>
                    <a:pt x="608" y="160"/>
                    <a:pt x="704" y="160"/>
                  </a:cubicBezTo>
                  <a:cubicBezTo>
                    <a:pt x="885" y="160"/>
                    <a:pt x="1055" y="235"/>
                    <a:pt x="1172" y="373"/>
                  </a:cubicBezTo>
                  <a:cubicBezTo>
                    <a:pt x="1289" y="523"/>
                    <a:pt x="1374" y="704"/>
                    <a:pt x="1417" y="895"/>
                  </a:cubicBezTo>
                  <a:cubicBezTo>
                    <a:pt x="1428" y="682"/>
                    <a:pt x="1374" y="469"/>
                    <a:pt x="1257" y="299"/>
                  </a:cubicBezTo>
                  <a:cubicBezTo>
                    <a:pt x="1130" y="107"/>
                    <a:pt x="927" y="1"/>
                    <a:pt x="704" y="1"/>
                  </a:cubicBezTo>
                  <a:close/>
                </a:path>
              </a:pathLst>
            </a:custGeom>
            <a:solidFill>
              <a:srgbClr val="14111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" name="Google Shape;286;p1"/>
            <p:cNvSpPr/>
            <p:nvPr/>
          </p:nvSpPr>
          <p:spPr>
            <a:xfrm>
              <a:off x="1014750" y="5475938"/>
              <a:ext cx="35700" cy="22400"/>
            </a:xfrm>
            <a:custGeom>
              <a:avLst/>
              <a:gdLst/>
              <a:ahLst/>
              <a:cxnLst/>
              <a:rect l="l" t="t" r="r" b="b"/>
              <a:pathLst>
                <a:path w="1428" h="896" extrusionOk="0">
                  <a:moveTo>
                    <a:pt x="703" y="1"/>
                  </a:moveTo>
                  <a:cubicBezTo>
                    <a:pt x="586" y="1"/>
                    <a:pt x="480" y="22"/>
                    <a:pt x="373" y="65"/>
                  </a:cubicBezTo>
                  <a:cubicBezTo>
                    <a:pt x="278" y="107"/>
                    <a:pt x="192" y="193"/>
                    <a:pt x="128" y="288"/>
                  </a:cubicBezTo>
                  <a:cubicBezTo>
                    <a:pt x="33" y="469"/>
                    <a:pt x="1" y="682"/>
                    <a:pt x="43" y="885"/>
                  </a:cubicBezTo>
                  <a:cubicBezTo>
                    <a:pt x="65" y="693"/>
                    <a:pt x="128" y="512"/>
                    <a:pt x="235" y="352"/>
                  </a:cubicBezTo>
                  <a:cubicBezTo>
                    <a:pt x="288" y="288"/>
                    <a:pt x="352" y="235"/>
                    <a:pt x="437" y="203"/>
                  </a:cubicBezTo>
                  <a:cubicBezTo>
                    <a:pt x="522" y="171"/>
                    <a:pt x="608" y="161"/>
                    <a:pt x="693" y="161"/>
                  </a:cubicBezTo>
                  <a:cubicBezTo>
                    <a:pt x="874" y="161"/>
                    <a:pt x="1044" y="235"/>
                    <a:pt x="1161" y="374"/>
                  </a:cubicBezTo>
                  <a:cubicBezTo>
                    <a:pt x="1279" y="533"/>
                    <a:pt x="1364" y="704"/>
                    <a:pt x="1417" y="895"/>
                  </a:cubicBezTo>
                  <a:cubicBezTo>
                    <a:pt x="1428" y="682"/>
                    <a:pt x="1374" y="469"/>
                    <a:pt x="1257" y="299"/>
                  </a:cubicBezTo>
                  <a:cubicBezTo>
                    <a:pt x="1129" y="118"/>
                    <a:pt x="927" y="1"/>
                    <a:pt x="703" y="1"/>
                  </a:cubicBezTo>
                  <a:close/>
                </a:path>
              </a:pathLst>
            </a:custGeom>
            <a:solidFill>
              <a:srgbClr val="14111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" name="Google Shape;287;p1"/>
            <p:cNvSpPr/>
            <p:nvPr/>
          </p:nvSpPr>
          <p:spPr>
            <a:xfrm>
              <a:off x="810300" y="5351363"/>
              <a:ext cx="59400" cy="134725"/>
            </a:xfrm>
            <a:custGeom>
              <a:avLst/>
              <a:gdLst/>
              <a:ahLst/>
              <a:cxnLst/>
              <a:rect l="l" t="t" r="r" b="b"/>
              <a:pathLst>
                <a:path w="2376" h="5389" extrusionOk="0">
                  <a:moveTo>
                    <a:pt x="2375" y="0"/>
                  </a:moveTo>
                  <a:cubicBezTo>
                    <a:pt x="2194" y="85"/>
                    <a:pt x="2034" y="203"/>
                    <a:pt x="1875" y="330"/>
                  </a:cubicBezTo>
                  <a:lnTo>
                    <a:pt x="1821" y="384"/>
                  </a:lnTo>
                  <a:lnTo>
                    <a:pt x="1811" y="394"/>
                  </a:lnTo>
                  <a:lnTo>
                    <a:pt x="1789" y="416"/>
                  </a:lnTo>
                  <a:lnTo>
                    <a:pt x="1779" y="426"/>
                  </a:lnTo>
                  <a:lnTo>
                    <a:pt x="1757" y="448"/>
                  </a:lnTo>
                  <a:lnTo>
                    <a:pt x="1704" y="511"/>
                  </a:lnTo>
                  <a:lnTo>
                    <a:pt x="1651" y="586"/>
                  </a:lnTo>
                  <a:cubicBezTo>
                    <a:pt x="1619" y="639"/>
                    <a:pt x="1598" y="692"/>
                    <a:pt x="1576" y="746"/>
                  </a:cubicBezTo>
                  <a:cubicBezTo>
                    <a:pt x="1544" y="788"/>
                    <a:pt x="1523" y="842"/>
                    <a:pt x="1502" y="895"/>
                  </a:cubicBezTo>
                  <a:cubicBezTo>
                    <a:pt x="1438" y="1097"/>
                    <a:pt x="1385" y="1299"/>
                    <a:pt x="1353" y="1512"/>
                  </a:cubicBezTo>
                  <a:cubicBezTo>
                    <a:pt x="1321" y="1715"/>
                    <a:pt x="1300" y="1917"/>
                    <a:pt x="1300" y="2109"/>
                  </a:cubicBezTo>
                  <a:lnTo>
                    <a:pt x="1300" y="2258"/>
                  </a:lnTo>
                  <a:lnTo>
                    <a:pt x="1300" y="2300"/>
                  </a:lnTo>
                  <a:cubicBezTo>
                    <a:pt x="1300" y="2311"/>
                    <a:pt x="1300" y="2332"/>
                    <a:pt x="1300" y="2343"/>
                  </a:cubicBezTo>
                  <a:lnTo>
                    <a:pt x="1310" y="2418"/>
                  </a:lnTo>
                  <a:cubicBezTo>
                    <a:pt x="1321" y="2503"/>
                    <a:pt x="1331" y="2599"/>
                    <a:pt x="1342" y="2694"/>
                  </a:cubicBezTo>
                  <a:cubicBezTo>
                    <a:pt x="1363" y="3035"/>
                    <a:pt x="1342" y="3387"/>
                    <a:pt x="1204" y="3653"/>
                  </a:cubicBezTo>
                  <a:cubicBezTo>
                    <a:pt x="1065" y="3908"/>
                    <a:pt x="884" y="4121"/>
                    <a:pt x="661" y="4313"/>
                  </a:cubicBezTo>
                  <a:cubicBezTo>
                    <a:pt x="490" y="4462"/>
                    <a:pt x="352" y="4643"/>
                    <a:pt x="235" y="4845"/>
                  </a:cubicBezTo>
                  <a:cubicBezTo>
                    <a:pt x="181" y="4909"/>
                    <a:pt x="149" y="4984"/>
                    <a:pt x="118" y="5069"/>
                  </a:cubicBezTo>
                  <a:cubicBezTo>
                    <a:pt x="86" y="5122"/>
                    <a:pt x="64" y="5186"/>
                    <a:pt x="54" y="5239"/>
                  </a:cubicBezTo>
                  <a:lnTo>
                    <a:pt x="0" y="5389"/>
                  </a:lnTo>
                  <a:lnTo>
                    <a:pt x="64" y="5250"/>
                  </a:lnTo>
                  <a:cubicBezTo>
                    <a:pt x="118" y="5112"/>
                    <a:pt x="192" y="4984"/>
                    <a:pt x="277" y="4867"/>
                  </a:cubicBezTo>
                  <a:cubicBezTo>
                    <a:pt x="405" y="4686"/>
                    <a:pt x="565" y="4526"/>
                    <a:pt x="735" y="4377"/>
                  </a:cubicBezTo>
                  <a:cubicBezTo>
                    <a:pt x="980" y="4207"/>
                    <a:pt x="1182" y="3983"/>
                    <a:pt x="1353" y="3727"/>
                  </a:cubicBezTo>
                  <a:cubicBezTo>
                    <a:pt x="1385" y="3653"/>
                    <a:pt x="1427" y="3568"/>
                    <a:pt x="1459" y="3493"/>
                  </a:cubicBezTo>
                  <a:cubicBezTo>
                    <a:pt x="1470" y="3408"/>
                    <a:pt x="1502" y="3323"/>
                    <a:pt x="1512" y="3227"/>
                  </a:cubicBezTo>
                  <a:cubicBezTo>
                    <a:pt x="1534" y="3131"/>
                    <a:pt x="1544" y="3046"/>
                    <a:pt x="1544" y="2950"/>
                  </a:cubicBezTo>
                  <a:cubicBezTo>
                    <a:pt x="1544" y="2854"/>
                    <a:pt x="1544" y="2758"/>
                    <a:pt x="1544" y="2662"/>
                  </a:cubicBezTo>
                  <a:cubicBezTo>
                    <a:pt x="1544" y="2567"/>
                    <a:pt x="1534" y="2481"/>
                    <a:pt x="1523" y="2386"/>
                  </a:cubicBezTo>
                  <a:lnTo>
                    <a:pt x="1523" y="2322"/>
                  </a:lnTo>
                  <a:cubicBezTo>
                    <a:pt x="1523" y="2311"/>
                    <a:pt x="1523" y="2300"/>
                    <a:pt x="1523" y="2290"/>
                  </a:cubicBezTo>
                  <a:lnTo>
                    <a:pt x="1523" y="2258"/>
                  </a:lnTo>
                  <a:lnTo>
                    <a:pt x="1523" y="2119"/>
                  </a:lnTo>
                  <a:cubicBezTo>
                    <a:pt x="1534" y="1928"/>
                    <a:pt x="1555" y="1736"/>
                    <a:pt x="1587" y="1555"/>
                  </a:cubicBezTo>
                  <a:cubicBezTo>
                    <a:pt x="1619" y="1353"/>
                    <a:pt x="1672" y="1172"/>
                    <a:pt x="1747" y="991"/>
                  </a:cubicBezTo>
                  <a:cubicBezTo>
                    <a:pt x="1768" y="937"/>
                    <a:pt x="1779" y="895"/>
                    <a:pt x="1800" y="852"/>
                  </a:cubicBezTo>
                  <a:cubicBezTo>
                    <a:pt x="1821" y="810"/>
                    <a:pt x="1843" y="767"/>
                    <a:pt x="1875" y="735"/>
                  </a:cubicBezTo>
                  <a:lnTo>
                    <a:pt x="1907" y="682"/>
                  </a:lnTo>
                  <a:lnTo>
                    <a:pt x="1960" y="618"/>
                  </a:lnTo>
                  <a:lnTo>
                    <a:pt x="1981" y="586"/>
                  </a:lnTo>
                  <a:lnTo>
                    <a:pt x="1992" y="575"/>
                  </a:lnTo>
                  <a:lnTo>
                    <a:pt x="2056" y="522"/>
                  </a:lnTo>
                  <a:cubicBezTo>
                    <a:pt x="2151" y="426"/>
                    <a:pt x="2258" y="352"/>
                    <a:pt x="2375" y="288"/>
                  </a:cubicBezTo>
                  <a:lnTo>
                    <a:pt x="2375" y="0"/>
                  </a:lnTo>
                  <a:close/>
                </a:path>
              </a:pathLst>
            </a:custGeom>
            <a:solidFill>
              <a:srgbClr val="14111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" name="Google Shape;288;p1"/>
            <p:cNvSpPr/>
            <p:nvPr/>
          </p:nvSpPr>
          <p:spPr>
            <a:xfrm>
              <a:off x="1025125" y="5346838"/>
              <a:ext cx="78825" cy="171725"/>
            </a:xfrm>
            <a:custGeom>
              <a:avLst/>
              <a:gdLst/>
              <a:ahLst/>
              <a:cxnLst/>
              <a:rect l="l" t="t" r="r" b="b"/>
              <a:pathLst>
                <a:path w="3153" h="6869" extrusionOk="0">
                  <a:moveTo>
                    <a:pt x="661" y="0"/>
                  </a:moveTo>
                  <a:lnTo>
                    <a:pt x="661" y="0"/>
                  </a:lnTo>
                  <a:cubicBezTo>
                    <a:pt x="1" y="2705"/>
                    <a:pt x="2088" y="3812"/>
                    <a:pt x="2088" y="3812"/>
                  </a:cubicBezTo>
                  <a:lnTo>
                    <a:pt x="2397" y="6869"/>
                  </a:lnTo>
                  <a:cubicBezTo>
                    <a:pt x="2621" y="6560"/>
                    <a:pt x="2621" y="5633"/>
                    <a:pt x="2621" y="5633"/>
                  </a:cubicBezTo>
                  <a:cubicBezTo>
                    <a:pt x="2621" y="4121"/>
                    <a:pt x="3153" y="3770"/>
                    <a:pt x="2663" y="1906"/>
                  </a:cubicBezTo>
                  <a:cubicBezTo>
                    <a:pt x="2173" y="43"/>
                    <a:pt x="661" y="0"/>
                    <a:pt x="661" y="0"/>
                  </a:cubicBezTo>
                  <a:close/>
                </a:path>
              </a:pathLst>
            </a:custGeom>
            <a:solidFill>
              <a:srgbClr val="14111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" name="Google Shape;289;p1"/>
            <p:cNvSpPr/>
            <p:nvPr/>
          </p:nvSpPr>
          <p:spPr>
            <a:xfrm>
              <a:off x="808700" y="5283463"/>
              <a:ext cx="243875" cy="328275"/>
            </a:xfrm>
            <a:custGeom>
              <a:avLst/>
              <a:gdLst/>
              <a:ahLst/>
              <a:cxnLst/>
              <a:rect l="l" t="t" r="r" b="b"/>
              <a:pathLst>
                <a:path w="9755" h="13131" extrusionOk="0">
                  <a:moveTo>
                    <a:pt x="4100" y="8136"/>
                  </a:moveTo>
                  <a:lnTo>
                    <a:pt x="4079" y="8179"/>
                  </a:lnTo>
                  <a:lnTo>
                    <a:pt x="4036" y="8296"/>
                  </a:lnTo>
                  <a:cubicBezTo>
                    <a:pt x="3962" y="8435"/>
                    <a:pt x="3877" y="8573"/>
                    <a:pt x="3770" y="8680"/>
                  </a:cubicBezTo>
                  <a:cubicBezTo>
                    <a:pt x="3653" y="8807"/>
                    <a:pt x="3525" y="8914"/>
                    <a:pt x="3397" y="9084"/>
                  </a:cubicBezTo>
                  <a:cubicBezTo>
                    <a:pt x="3365" y="9127"/>
                    <a:pt x="3334" y="9169"/>
                    <a:pt x="3312" y="9212"/>
                  </a:cubicBezTo>
                  <a:cubicBezTo>
                    <a:pt x="3280" y="9265"/>
                    <a:pt x="3259" y="9318"/>
                    <a:pt x="3248" y="9361"/>
                  </a:cubicBezTo>
                  <a:lnTo>
                    <a:pt x="3227" y="9446"/>
                  </a:lnTo>
                  <a:lnTo>
                    <a:pt x="3216" y="9521"/>
                  </a:lnTo>
                  <a:cubicBezTo>
                    <a:pt x="3216" y="9574"/>
                    <a:pt x="3216" y="9627"/>
                    <a:pt x="3216" y="9681"/>
                  </a:cubicBezTo>
                  <a:lnTo>
                    <a:pt x="3216" y="9744"/>
                  </a:lnTo>
                  <a:cubicBezTo>
                    <a:pt x="2971" y="8711"/>
                    <a:pt x="3653" y="8775"/>
                    <a:pt x="4100" y="8136"/>
                  </a:cubicBezTo>
                  <a:close/>
                  <a:moveTo>
                    <a:pt x="6198" y="1"/>
                  </a:moveTo>
                  <a:cubicBezTo>
                    <a:pt x="6062" y="1"/>
                    <a:pt x="5927" y="12"/>
                    <a:pt x="5793" y="33"/>
                  </a:cubicBezTo>
                  <a:cubicBezTo>
                    <a:pt x="5591" y="65"/>
                    <a:pt x="5399" y="139"/>
                    <a:pt x="5229" y="246"/>
                  </a:cubicBezTo>
                  <a:cubicBezTo>
                    <a:pt x="5048" y="352"/>
                    <a:pt x="4888" y="491"/>
                    <a:pt x="4760" y="650"/>
                  </a:cubicBezTo>
                  <a:cubicBezTo>
                    <a:pt x="4484" y="959"/>
                    <a:pt x="4271" y="1332"/>
                    <a:pt x="4026" y="1651"/>
                  </a:cubicBezTo>
                  <a:cubicBezTo>
                    <a:pt x="3791" y="1982"/>
                    <a:pt x="3472" y="2248"/>
                    <a:pt x="3110" y="2429"/>
                  </a:cubicBezTo>
                  <a:cubicBezTo>
                    <a:pt x="3014" y="2471"/>
                    <a:pt x="2918" y="2514"/>
                    <a:pt x="2822" y="2546"/>
                  </a:cubicBezTo>
                  <a:cubicBezTo>
                    <a:pt x="2716" y="2589"/>
                    <a:pt x="2620" y="2620"/>
                    <a:pt x="2514" y="2684"/>
                  </a:cubicBezTo>
                  <a:cubicBezTo>
                    <a:pt x="2311" y="2780"/>
                    <a:pt x="2120" y="2908"/>
                    <a:pt x="1949" y="3057"/>
                  </a:cubicBezTo>
                  <a:lnTo>
                    <a:pt x="1896" y="3110"/>
                  </a:lnTo>
                  <a:lnTo>
                    <a:pt x="1875" y="3121"/>
                  </a:lnTo>
                  <a:lnTo>
                    <a:pt x="1864" y="3132"/>
                  </a:lnTo>
                  <a:lnTo>
                    <a:pt x="1853" y="3142"/>
                  </a:lnTo>
                  <a:lnTo>
                    <a:pt x="1832" y="3174"/>
                  </a:lnTo>
                  <a:lnTo>
                    <a:pt x="1779" y="3227"/>
                  </a:lnTo>
                  <a:lnTo>
                    <a:pt x="1726" y="3302"/>
                  </a:lnTo>
                  <a:cubicBezTo>
                    <a:pt x="1694" y="3355"/>
                    <a:pt x="1672" y="3408"/>
                    <a:pt x="1651" y="3462"/>
                  </a:cubicBezTo>
                  <a:cubicBezTo>
                    <a:pt x="1619" y="3515"/>
                    <a:pt x="1598" y="3558"/>
                    <a:pt x="1576" y="3611"/>
                  </a:cubicBezTo>
                  <a:cubicBezTo>
                    <a:pt x="1513" y="3813"/>
                    <a:pt x="1459" y="4015"/>
                    <a:pt x="1427" y="4228"/>
                  </a:cubicBezTo>
                  <a:cubicBezTo>
                    <a:pt x="1395" y="4431"/>
                    <a:pt x="1374" y="4633"/>
                    <a:pt x="1374" y="4835"/>
                  </a:cubicBezTo>
                  <a:lnTo>
                    <a:pt x="1374" y="4974"/>
                  </a:lnTo>
                  <a:lnTo>
                    <a:pt x="1374" y="5016"/>
                  </a:lnTo>
                  <a:cubicBezTo>
                    <a:pt x="1374" y="5027"/>
                    <a:pt x="1374" y="5048"/>
                    <a:pt x="1374" y="5059"/>
                  </a:cubicBezTo>
                  <a:lnTo>
                    <a:pt x="1385" y="5134"/>
                  </a:lnTo>
                  <a:cubicBezTo>
                    <a:pt x="1395" y="5229"/>
                    <a:pt x="1406" y="5315"/>
                    <a:pt x="1417" y="5410"/>
                  </a:cubicBezTo>
                  <a:cubicBezTo>
                    <a:pt x="1438" y="5762"/>
                    <a:pt x="1417" y="6103"/>
                    <a:pt x="1278" y="6379"/>
                  </a:cubicBezTo>
                  <a:cubicBezTo>
                    <a:pt x="1140" y="6624"/>
                    <a:pt x="959" y="6837"/>
                    <a:pt x="735" y="7029"/>
                  </a:cubicBezTo>
                  <a:cubicBezTo>
                    <a:pt x="565" y="7178"/>
                    <a:pt x="426" y="7359"/>
                    <a:pt x="309" y="7561"/>
                  </a:cubicBezTo>
                  <a:cubicBezTo>
                    <a:pt x="256" y="7625"/>
                    <a:pt x="224" y="7711"/>
                    <a:pt x="192" y="7785"/>
                  </a:cubicBezTo>
                  <a:cubicBezTo>
                    <a:pt x="160" y="7838"/>
                    <a:pt x="139" y="7902"/>
                    <a:pt x="128" y="7955"/>
                  </a:cubicBezTo>
                  <a:lnTo>
                    <a:pt x="75" y="8105"/>
                  </a:lnTo>
                  <a:lnTo>
                    <a:pt x="139" y="7966"/>
                  </a:lnTo>
                  <a:cubicBezTo>
                    <a:pt x="192" y="7828"/>
                    <a:pt x="267" y="7700"/>
                    <a:pt x="352" y="7583"/>
                  </a:cubicBezTo>
                  <a:cubicBezTo>
                    <a:pt x="480" y="7402"/>
                    <a:pt x="629" y="7242"/>
                    <a:pt x="799" y="7104"/>
                  </a:cubicBezTo>
                  <a:cubicBezTo>
                    <a:pt x="1044" y="6923"/>
                    <a:pt x="1257" y="6699"/>
                    <a:pt x="1417" y="6443"/>
                  </a:cubicBezTo>
                  <a:cubicBezTo>
                    <a:pt x="1459" y="6369"/>
                    <a:pt x="1491" y="6294"/>
                    <a:pt x="1523" y="6209"/>
                  </a:cubicBezTo>
                  <a:cubicBezTo>
                    <a:pt x="1545" y="6124"/>
                    <a:pt x="1566" y="6039"/>
                    <a:pt x="1587" y="5943"/>
                  </a:cubicBezTo>
                  <a:cubicBezTo>
                    <a:pt x="1598" y="5847"/>
                    <a:pt x="1608" y="5762"/>
                    <a:pt x="1608" y="5666"/>
                  </a:cubicBezTo>
                  <a:cubicBezTo>
                    <a:pt x="1619" y="5581"/>
                    <a:pt x="1608" y="5485"/>
                    <a:pt x="1608" y="5389"/>
                  </a:cubicBezTo>
                  <a:cubicBezTo>
                    <a:pt x="1608" y="5293"/>
                    <a:pt x="1598" y="5197"/>
                    <a:pt x="1587" y="5112"/>
                  </a:cubicBezTo>
                  <a:lnTo>
                    <a:pt x="1587" y="5038"/>
                  </a:lnTo>
                  <a:cubicBezTo>
                    <a:pt x="1587" y="5027"/>
                    <a:pt x="1587" y="5016"/>
                    <a:pt x="1587" y="5006"/>
                  </a:cubicBezTo>
                  <a:lnTo>
                    <a:pt x="1587" y="4974"/>
                  </a:lnTo>
                  <a:lnTo>
                    <a:pt x="1587" y="4846"/>
                  </a:lnTo>
                  <a:cubicBezTo>
                    <a:pt x="1598" y="4654"/>
                    <a:pt x="1619" y="4463"/>
                    <a:pt x="1651" y="4271"/>
                  </a:cubicBezTo>
                  <a:cubicBezTo>
                    <a:pt x="1683" y="4079"/>
                    <a:pt x="1736" y="3888"/>
                    <a:pt x="1811" y="3707"/>
                  </a:cubicBezTo>
                  <a:cubicBezTo>
                    <a:pt x="1832" y="3653"/>
                    <a:pt x="1843" y="3611"/>
                    <a:pt x="1864" y="3568"/>
                  </a:cubicBezTo>
                  <a:cubicBezTo>
                    <a:pt x="1885" y="3526"/>
                    <a:pt x="1907" y="3483"/>
                    <a:pt x="1939" y="3451"/>
                  </a:cubicBezTo>
                  <a:lnTo>
                    <a:pt x="1971" y="3398"/>
                  </a:lnTo>
                  <a:lnTo>
                    <a:pt x="2024" y="3334"/>
                  </a:lnTo>
                  <a:lnTo>
                    <a:pt x="2045" y="3302"/>
                  </a:lnTo>
                  <a:lnTo>
                    <a:pt x="2056" y="3291"/>
                  </a:lnTo>
                  <a:lnTo>
                    <a:pt x="2120" y="3238"/>
                  </a:lnTo>
                  <a:cubicBezTo>
                    <a:pt x="2237" y="3132"/>
                    <a:pt x="2354" y="3046"/>
                    <a:pt x="2492" y="2983"/>
                  </a:cubicBezTo>
                  <a:lnTo>
                    <a:pt x="2492" y="2983"/>
                  </a:lnTo>
                  <a:cubicBezTo>
                    <a:pt x="2428" y="3014"/>
                    <a:pt x="2375" y="3057"/>
                    <a:pt x="2322" y="3100"/>
                  </a:cubicBezTo>
                  <a:lnTo>
                    <a:pt x="2237" y="3164"/>
                  </a:lnTo>
                  <a:lnTo>
                    <a:pt x="2205" y="3195"/>
                  </a:lnTo>
                  <a:cubicBezTo>
                    <a:pt x="2173" y="3227"/>
                    <a:pt x="2130" y="3259"/>
                    <a:pt x="2098" y="3302"/>
                  </a:cubicBezTo>
                  <a:cubicBezTo>
                    <a:pt x="1619" y="3813"/>
                    <a:pt x="1672" y="5112"/>
                    <a:pt x="1683" y="5155"/>
                  </a:cubicBezTo>
                  <a:cubicBezTo>
                    <a:pt x="2034" y="7189"/>
                    <a:pt x="799" y="6795"/>
                    <a:pt x="394" y="8254"/>
                  </a:cubicBezTo>
                  <a:cubicBezTo>
                    <a:pt x="0" y="9723"/>
                    <a:pt x="1971" y="10671"/>
                    <a:pt x="1502" y="11182"/>
                  </a:cubicBezTo>
                  <a:cubicBezTo>
                    <a:pt x="1258" y="11452"/>
                    <a:pt x="1048" y="11550"/>
                    <a:pt x="871" y="11550"/>
                  </a:cubicBezTo>
                  <a:cubicBezTo>
                    <a:pt x="406" y="11550"/>
                    <a:pt x="171" y="10873"/>
                    <a:pt x="171" y="10873"/>
                  </a:cubicBezTo>
                  <a:lnTo>
                    <a:pt x="171" y="10873"/>
                  </a:lnTo>
                  <a:cubicBezTo>
                    <a:pt x="10" y="11589"/>
                    <a:pt x="716" y="12619"/>
                    <a:pt x="1614" y="12619"/>
                  </a:cubicBezTo>
                  <a:cubicBezTo>
                    <a:pt x="1665" y="12619"/>
                    <a:pt x="1716" y="12616"/>
                    <a:pt x="1768" y="12609"/>
                  </a:cubicBezTo>
                  <a:cubicBezTo>
                    <a:pt x="2700" y="12482"/>
                    <a:pt x="3685" y="11765"/>
                    <a:pt x="3360" y="10269"/>
                  </a:cubicBezTo>
                  <a:lnTo>
                    <a:pt x="3360" y="10269"/>
                  </a:lnTo>
                  <a:lnTo>
                    <a:pt x="3451" y="10500"/>
                  </a:lnTo>
                  <a:cubicBezTo>
                    <a:pt x="3483" y="10586"/>
                    <a:pt x="3525" y="10660"/>
                    <a:pt x="3547" y="10735"/>
                  </a:cubicBezTo>
                  <a:lnTo>
                    <a:pt x="3621" y="10980"/>
                  </a:lnTo>
                  <a:lnTo>
                    <a:pt x="3664" y="11225"/>
                  </a:lnTo>
                  <a:cubicBezTo>
                    <a:pt x="3664" y="11299"/>
                    <a:pt x="3685" y="11384"/>
                    <a:pt x="3685" y="11469"/>
                  </a:cubicBezTo>
                  <a:cubicBezTo>
                    <a:pt x="3685" y="11555"/>
                    <a:pt x="3674" y="11629"/>
                    <a:pt x="3664" y="11714"/>
                  </a:cubicBezTo>
                  <a:cubicBezTo>
                    <a:pt x="3653" y="11800"/>
                    <a:pt x="3642" y="11874"/>
                    <a:pt x="3610" y="11959"/>
                  </a:cubicBezTo>
                  <a:cubicBezTo>
                    <a:pt x="3589" y="12034"/>
                    <a:pt x="3557" y="12108"/>
                    <a:pt x="3525" y="12183"/>
                  </a:cubicBezTo>
                  <a:cubicBezTo>
                    <a:pt x="3451" y="12332"/>
                    <a:pt x="3344" y="12470"/>
                    <a:pt x="3227" y="12588"/>
                  </a:cubicBezTo>
                  <a:cubicBezTo>
                    <a:pt x="3110" y="12715"/>
                    <a:pt x="2971" y="12822"/>
                    <a:pt x="2833" y="12907"/>
                  </a:cubicBezTo>
                  <a:cubicBezTo>
                    <a:pt x="2673" y="13003"/>
                    <a:pt x="2514" y="13077"/>
                    <a:pt x="2354" y="13131"/>
                  </a:cubicBezTo>
                  <a:cubicBezTo>
                    <a:pt x="2524" y="13099"/>
                    <a:pt x="2695" y="13045"/>
                    <a:pt x="2865" y="12971"/>
                  </a:cubicBezTo>
                  <a:cubicBezTo>
                    <a:pt x="3025" y="12896"/>
                    <a:pt x="3184" y="12801"/>
                    <a:pt x="3323" y="12683"/>
                  </a:cubicBezTo>
                  <a:cubicBezTo>
                    <a:pt x="3461" y="12566"/>
                    <a:pt x="3578" y="12428"/>
                    <a:pt x="3685" y="12268"/>
                  </a:cubicBezTo>
                  <a:cubicBezTo>
                    <a:pt x="3728" y="12194"/>
                    <a:pt x="3770" y="12108"/>
                    <a:pt x="3802" y="12023"/>
                  </a:cubicBezTo>
                  <a:cubicBezTo>
                    <a:pt x="3845" y="11938"/>
                    <a:pt x="3866" y="11842"/>
                    <a:pt x="3887" y="11757"/>
                  </a:cubicBezTo>
                  <a:cubicBezTo>
                    <a:pt x="3909" y="11661"/>
                    <a:pt x="3919" y="11576"/>
                    <a:pt x="3930" y="11480"/>
                  </a:cubicBezTo>
                  <a:cubicBezTo>
                    <a:pt x="3941" y="11384"/>
                    <a:pt x="3930" y="11288"/>
                    <a:pt x="3930" y="11193"/>
                  </a:cubicBezTo>
                  <a:cubicBezTo>
                    <a:pt x="3930" y="11107"/>
                    <a:pt x="3909" y="11012"/>
                    <a:pt x="3898" y="10916"/>
                  </a:cubicBezTo>
                  <a:cubicBezTo>
                    <a:pt x="3887" y="10831"/>
                    <a:pt x="3855" y="10745"/>
                    <a:pt x="3834" y="10650"/>
                  </a:cubicBezTo>
                  <a:cubicBezTo>
                    <a:pt x="3802" y="10564"/>
                    <a:pt x="3770" y="10479"/>
                    <a:pt x="3738" y="10383"/>
                  </a:cubicBezTo>
                  <a:lnTo>
                    <a:pt x="3653" y="10138"/>
                  </a:lnTo>
                  <a:cubicBezTo>
                    <a:pt x="3642" y="10106"/>
                    <a:pt x="3621" y="10064"/>
                    <a:pt x="3610" y="10021"/>
                  </a:cubicBezTo>
                  <a:lnTo>
                    <a:pt x="3578" y="9904"/>
                  </a:lnTo>
                  <a:cubicBezTo>
                    <a:pt x="3568" y="9830"/>
                    <a:pt x="3557" y="9755"/>
                    <a:pt x="3557" y="9681"/>
                  </a:cubicBezTo>
                  <a:cubicBezTo>
                    <a:pt x="3547" y="9542"/>
                    <a:pt x="3600" y="9414"/>
                    <a:pt x="3685" y="9308"/>
                  </a:cubicBezTo>
                  <a:cubicBezTo>
                    <a:pt x="3770" y="9191"/>
                    <a:pt x="3909" y="9074"/>
                    <a:pt x="4047" y="8935"/>
                  </a:cubicBezTo>
                  <a:cubicBezTo>
                    <a:pt x="4111" y="8871"/>
                    <a:pt x="4175" y="8797"/>
                    <a:pt x="4228" y="8722"/>
                  </a:cubicBezTo>
                  <a:cubicBezTo>
                    <a:pt x="4281" y="8637"/>
                    <a:pt x="4335" y="8552"/>
                    <a:pt x="4377" y="8467"/>
                  </a:cubicBezTo>
                  <a:lnTo>
                    <a:pt x="4441" y="8339"/>
                  </a:lnTo>
                  <a:lnTo>
                    <a:pt x="4494" y="8200"/>
                  </a:lnTo>
                  <a:cubicBezTo>
                    <a:pt x="4505" y="8158"/>
                    <a:pt x="4526" y="8105"/>
                    <a:pt x="4537" y="8062"/>
                  </a:cubicBezTo>
                  <a:lnTo>
                    <a:pt x="4558" y="7923"/>
                  </a:lnTo>
                  <a:lnTo>
                    <a:pt x="4579" y="7774"/>
                  </a:lnTo>
                  <a:lnTo>
                    <a:pt x="4590" y="7636"/>
                  </a:lnTo>
                  <a:lnTo>
                    <a:pt x="4611" y="7370"/>
                  </a:lnTo>
                  <a:lnTo>
                    <a:pt x="4622" y="7104"/>
                  </a:lnTo>
                  <a:cubicBezTo>
                    <a:pt x="4622" y="7018"/>
                    <a:pt x="4633" y="6933"/>
                    <a:pt x="4643" y="6848"/>
                  </a:cubicBezTo>
                  <a:cubicBezTo>
                    <a:pt x="4665" y="6688"/>
                    <a:pt x="4697" y="6518"/>
                    <a:pt x="4729" y="6358"/>
                  </a:cubicBezTo>
                  <a:cubicBezTo>
                    <a:pt x="4750" y="6284"/>
                    <a:pt x="4771" y="6198"/>
                    <a:pt x="4803" y="6124"/>
                  </a:cubicBezTo>
                  <a:lnTo>
                    <a:pt x="4878" y="5900"/>
                  </a:lnTo>
                  <a:lnTo>
                    <a:pt x="4963" y="5783"/>
                  </a:lnTo>
                  <a:lnTo>
                    <a:pt x="5059" y="5677"/>
                  </a:lnTo>
                  <a:cubicBezTo>
                    <a:pt x="5101" y="5645"/>
                    <a:pt x="5133" y="5602"/>
                    <a:pt x="5176" y="5570"/>
                  </a:cubicBezTo>
                  <a:cubicBezTo>
                    <a:pt x="5208" y="5538"/>
                    <a:pt x="5250" y="5517"/>
                    <a:pt x="5304" y="5496"/>
                  </a:cubicBezTo>
                  <a:cubicBezTo>
                    <a:pt x="5346" y="5464"/>
                    <a:pt x="5389" y="5442"/>
                    <a:pt x="5431" y="5432"/>
                  </a:cubicBezTo>
                  <a:lnTo>
                    <a:pt x="5580" y="5378"/>
                  </a:lnTo>
                  <a:lnTo>
                    <a:pt x="5740" y="5347"/>
                  </a:lnTo>
                  <a:cubicBezTo>
                    <a:pt x="5793" y="5336"/>
                    <a:pt x="5847" y="5336"/>
                    <a:pt x="5900" y="5325"/>
                  </a:cubicBezTo>
                  <a:lnTo>
                    <a:pt x="6251" y="5293"/>
                  </a:lnTo>
                  <a:lnTo>
                    <a:pt x="6432" y="5272"/>
                  </a:lnTo>
                  <a:cubicBezTo>
                    <a:pt x="6486" y="5261"/>
                    <a:pt x="6549" y="5240"/>
                    <a:pt x="6613" y="5229"/>
                  </a:cubicBezTo>
                  <a:cubicBezTo>
                    <a:pt x="6731" y="5208"/>
                    <a:pt x="6848" y="5176"/>
                    <a:pt x="6975" y="5144"/>
                  </a:cubicBezTo>
                  <a:lnTo>
                    <a:pt x="7316" y="5016"/>
                  </a:lnTo>
                  <a:lnTo>
                    <a:pt x="7359" y="4995"/>
                  </a:lnTo>
                  <a:cubicBezTo>
                    <a:pt x="8381" y="4803"/>
                    <a:pt x="9201" y="4058"/>
                    <a:pt x="9489" y="3068"/>
                  </a:cubicBezTo>
                  <a:cubicBezTo>
                    <a:pt x="9755" y="1992"/>
                    <a:pt x="8615" y="171"/>
                    <a:pt x="6603" y="33"/>
                  </a:cubicBezTo>
                  <a:cubicBezTo>
                    <a:pt x="6470" y="12"/>
                    <a:pt x="6334" y="1"/>
                    <a:pt x="6198" y="1"/>
                  </a:cubicBezTo>
                  <a:close/>
                </a:path>
              </a:pathLst>
            </a:custGeom>
            <a:solidFill>
              <a:srgbClr val="14111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" name="Google Shape;290;p1"/>
            <p:cNvSpPr/>
            <p:nvPr/>
          </p:nvSpPr>
          <p:spPr>
            <a:xfrm>
              <a:off x="808700" y="5358538"/>
              <a:ext cx="115300" cy="252950"/>
            </a:xfrm>
            <a:custGeom>
              <a:avLst/>
              <a:gdLst/>
              <a:ahLst/>
              <a:cxnLst/>
              <a:rect l="l" t="t" r="r" b="b"/>
              <a:pathLst>
                <a:path w="4612" h="10118" extrusionOk="0">
                  <a:moveTo>
                    <a:pt x="4100" y="5133"/>
                  </a:moveTo>
                  <a:lnTo>
                    <a:pt x="4090" y="5197"/>
                  </a:lnTo>
                  <a:lnTo>
                    <a:pt x="4036" y="5304"/>
                  </a:lnTo>
                  <a:cubicBezTo>
                    <a:pt x="3972" y="5442"/>
                    <a:pt x="3877" y="5570"/>
                    <a:pt x="3770" y="5687"/>
                  </a:cubicBezTo>
                  <a:cubicBezTo>
                    <a:pt x="3664" y="5804"/>
                    <a:pt x="3525" y="5921"/>
                    <a:pt x="3408" y="6081"/>
                  </a:cubicBezTo>
                  <a:cubicBezTo>
                    <a:pt x="3365" y="6124"/>
                    <a:pt x="3344" y="6166"/>
                    <a:pt x="3323" y="6220"/>
                  </a:cubicBezTo>
                  <a:cubicBezTo>
                    <a:pt x="3291" y="6262"/>
                    <a:pt x="3270" y="6315"/>
                    <a:pt x="3259" y="6369"/>
                  </a:cubicBezTo>
                  <a:lnTo>
                    <a:pt x="3227" y="6443"/>
                  </a:lnTo>
                  <a:lnTo>
                    <a:pt x="3227" y="6528"/>
                  </a:lnTo>
                  <a:cubicBezTo>
                    <a:pt x="3216" y="6582"/>
                    <a:pt x="3216" y="6635"/>
                    <a:pt x="3227" y="6688"/>
                  </a:cubicBezTo>
                  <a:lnTo>
                    <a:pt x="3227" y="6752"/>
                  </a:lnTo>
                  <a:cubicBezTo>
                    <a:pt x="2982" y="5719"/>
                    <a:pt x="3653" y="5783"/>
                    <a:pt x="4100" y="5133"/>
                  </a:cubicBezTo>
                  <a:close/>
                  <a:moveTo>
                    <a:pt x="2450" y="1"/>
                  </a:moveTo>
                  <a:cubicBezTo>
                    <a:pt x="2407" y="33"/>
                    <a:pt x="2365" y="65"/>
                    <a:pt x="2322" y="97"/>
                  </a:cubicBezTo>
                  <a:lnTo>
                    <a:pt x="2247" y="161"/>
                  </a:lnTo>
                  <a:lnTo>
                    <a:pt x="2215" y="182"/>
                  </a:lnTo>
                  <a:cubicBezTo>
                    <a:pt x="2173" y="214"/>
                    <a:pt x="2141" y="256"/>
                    <a:pt x="2109" y="288"/>
                  </a:cubicBezTo>
                  <a:cubicBezTo>
                    <a:pt x="1630" y="799"/>
                    <a:pt x="1683" y="2109"/>
                    <a:pt x="1694" y="2141"/>
                  </a:cubicBezTo>
                  <a:cubicBezTo>
                    <a:pt x="2045" y="4186"/>
                    <a:pt x="799" y="3781"/>
                    <a:pt x="405" y="5251"/>
                  </a:cubicBezTo>
                  <a:cubicBezTo>
                    <a:pt x="0" y="6709"/>
                    <a:pt x="1981" y="7657"/>
                    <a:pt x="1513" y="8179"/>
                  </a:cubicBezTo>
                  <a:cubicBezTo>
                    <a:pt x="1271" y="8444"/>
                    <a:pt x="1062" y="8540"/>
                    <a:pt x="886" y="8540"/>
                  </a:cubicBezTo>
                  <a:cubicBezTo>
                    <a:pt x="418" y="8540"/>
                    <a:pt x="182" y="7860"/>
                    <a:pt x="182" y="7860"/>
                  </a:cubicBezTo>
                  <a:lnTo>
                    <a:pt x="182" y="7860"/>
                  </a:lnTo>
                  <a:cubicBezTo>
                    <a:pt x="10" y="8575"/>
                    <a:pt x="716" y="9605"/>
                    <a:pt x="1623" y="9605"/>
                  </a:cubicBezTo>
                  <a:cubicBezTo>
                    <a:pt x="1674" y="9605"/>
                    <a:pt x="1726" y="9602"/>
                    <a:pt x="1779" y="9595"/>
                  </a:cubicBezTo>
                  <a:cubicBezTo>
                    <a:pt x="2705" y="9467"/>
                    <a:pt x="3706" y="8743"/>
                    <a:pt x="3355" y="7242"/>
                  </a:cubicBezTo>
                  <a:lnTo>
                    <a:pt x="3355" y="7242"/>
                  </a:lnTo>
                  <a:lnTo>
                    <a:pt x="3461" y="7497"/>
                  </a:lnTo>
                  <a:cubicBezTo>
                    <a:pt x="3493" y="7572"/>
                    <a:pt x="3525" y="7647"/>
                    <a:pt x="3557" y="7732"/>
                  </a:cubicBezTo>
                  <a:lnTo>
                    <a:pt x="3632" y="7966"/>
                  </a:lnTo>
                  <a:lnTo>
                    <a:pt x="3674" y="8211"/>
                  </a:lnTo>
                  <a:cubicBezTo>
                    <a:pt x="3674" y="8296"/>
                    <a:pt x="3696" y="8381"/>
                    <a:pt x="3696" y="8456"/>
                  </a:cubicBezTo>
                  <a:cubicBezTo>
                    <a:pt x="3696" y="8541"/>
                    <a:pt x="3685" y="8626"/>
                    <a:pt x="3674" y="8701"/>
                  </a:cubicBezTo>
                  <a:cubicBezTo>
                    <a:pt x="3664" y="8786"/>
                    <a:pt x="3642" y="8871"/>
                    <a:pt x="3621" y="8946"/>
                  </a:cubicBezTo>
                  <a:cubicBezTo>
                    <a:pt x="3600" y="9020"/>
                    <a:pt x="3568" y="9105"/>
                    <a:pt x="3525" y="9180"/>
                  </a:cubicBezTo>
                  <a:cubicBezTo>
                    <a:pt x="3451" y="9329"/>
                    <a:pt x="3355" y="9467"/>
                    <a:pt x="3238" y="9585"/>
                  </a:cubicBezTo>
                  <a:cubicBezTo>
                    <a:pt x="3121" y="9702"/>
                    <a:pt x="2982" y="9808"/>
                    <a:pt x="2833" y="9904"/>
                  </a:cubicBezTo>
                  <a:cubicBezTo>
                    <a:pt x="2684" y="9989"/>
                    <a:pt x="2524" y="10064"/>
                    <a:pt x="2365" y="10117"/>
                  </a:cubicBezTo>
                  <a:cubicBezTo>
                    <a:pt x="2535" y="10085"/>
                    <a:pt x="2705" y="10032"/>
                    <a:pt x="2865" y="9968"/>
                  </a:cubicBezTo>
                  <a:cubicBezTo>
                    <a:pt x="3035" y="9893"/>
                    <a:pt x="3184" y="9798"/>
                    <a:pt x="3323" y="9680"/>
                  </a:cubicBezTo>
                  <a:cubicBezTo>
                    <a:pt x="3472" y="9563"/>
                    <a:pt x="3589" y="9414"/>
                    <a:pt x="3685" y="9265"/>
                  </a:cubicBezTo>
                  <a:cubicBezTo>
                    <a:pt x="3738" y="9180"/>
                    <a:pt x="3781" y="9095"/>
                    <a:pt x="3813" y="9010"/>
                  </a:cubicBezTo>
                  <a:cubicBezTo>
                    <a:pt x="3845" y="8924"/>
                    <a:pt x="3877" y="8839"/>
                    <a:pt x="3898" y="8743"/>
                  </a:cubicBezTo>
                  <a:cubicBezTo>
                    <a:pt x="3919" y="8658"/>
                    <a:pt x="3930" y="8562"/>
                    <a:pt x="3941" y="8466"/>
                  </a:cubicBezTo>
                  <a:cubicBezTo>
                    <a:pt x="3941" y="8371"/>
                    <a:pt x="3941" y="8275"/>
                    <a:pt x="3941" y="8190"/>
                  </a:cubicBezTo>
                  <a:cubicBezTo>
                    <a:pt x="3941" y="8094"/>
                    <a:pt x="3919" y="7998"/>
                    <a:pt x="3898" y="7913"/>
                  </a:cubicBezTo>
                  <a:cubicBezTo>
                    <a:pt x="3887" y="7817"/>
                    <a:pt x="3855" y="7732"/>
                    <a:pt x="3834" y="7647"/>
                  </a:cubicBezTo>
                  <a:cubicBezTo>
                    <a:pt x="3813" y="7561"/>
                    <a:pt x="3781" y="7466"/>
                    <a:pt x="3749" y="7380"/>
                  </a:cubicBezTo>
                  <a:lnTo>
                    <a:pt x="3664" y="7135"/>
                  </a:lnTo>
                  <a:cubicBezTo>
                    <a:pt x="3642" y="7093"/>
                    <a:pt x="3632" y="7050"/>
                    <a:pt x="3610" y="7008"/>
                  </a:cubicBezTo>
                  <a:lnTo>
                    <a:pt x="3589" y="6890"/>
                  </a:lnTo>
                  <a:cubicBezTo>
                    <a:pt x="3568" y="6827"/>
                    <a:pt x="3557" y="6752"/>
                    <a:pt x="3557" y="6667"/>
                  </a:cubicBezTo>
                  <a:cubicBezTo>
                    <a:pt x="3557" y="6539"/>
                    <a:pt x="3600" y="6401"/>
                    <a:pt x="3696" y="6294"/>
                  </a:cubicBezTo>
                  <a:cubicBezTo>
                    <a:pt x="3781" y="6177"/>
                    <a:pt x="3919" y="6071"/>
                    <a:pt x="4047" y="5932"/>
                  </a:cubicBezTo>
                  <a:cubicBezTo>
                    <a:pt x="4111" y="5858"/>
                    <a:pt x="4175" y="5794"/>
                    <a:pt x="4239" y="5708"/>
                  </a:cubicBezTo>
                  <a:cubicBezTo>
                    <a:pt x="4292" y="5634"/>
                    <a:pt x="4345" y="5549"/>
                    <a:pt x="4388" y="5453"/>
                  </a:cubicBezTo>
                  <a:lnTo>
                    <a:pt x="4452" y="5325"/>
                  </a:lnTo>
                  <a:lnTo>
                    <a:pt x="4494" y="5187"/>
                  </a:lnTo>
                  <a:cubicBezTo>
                    <a:pt x="4505" y="5144"/>
                    <a:pt x="4526" y="5102"/>
                    <a:pt x="4537" y="5048"/>
                  </a:cubicBezTo>
                  <a:lnTo>
                    <a:pt x="4569" y="4910"/>
                  </a:lnTo>
                  <a:lnTo>
                    <a:pt x="4590" y="4771"/>
                  </a:lnTo>
                  <a:lnTo>
                    <a:pt x="4601" y="4633"/>
                  </a:lnTo>
                  <a:lnTo>
                    <a:pt x="4611" y="4367"/>
                  </a:lnTo>
                  <a:cubicBezTo>
                    <a:pt x="4249" y="4058"/>
                    <a:pt x="3909" y="3707"/>
                    <a:pt x="3610" y="3334"/>
                  </a:cubicBezTo>
                  <a:cubicBezTo>
                    <a:pt x="2865" y="2386"/>
                    <a:pt x="2450" y="1215"/>
                    <a:pt x="2450" y="1"/>
                  </a:cubicBezTo>
                  <a:close/>
                </a:path>
              </a:pathLst>
            </a:custGeom>
            <a:solidFill>
              <a:srgbClr val="14111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92" name="Google Shape;292;p1"/>
          <p:cNvSpPr txBox="1"/>
          <p:nvPr/>
        </p:nvSpPr>
        <p:spPr>
          <a:xfrm>
            <a:off x="896144" y="4579590"/>
            <a:ext cx="20883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400" i="0" strike="noStrike" cap="none" dirty="0">
                <a:solidFill>
                  <a:schemeClr val="hlink"/>
                </a:solidFill>
                <a:uFill>
                  <a:noFill/>
                </a:uFill>
                <a:latin typeface="Quicksand"/>
                <a:ea typeface="Quicksand"/>
                <a:cs typeface="Quicksand"/>
                <a:sym typeface="Quicksand"/>
                <a:hlinkClick r:id="rId3"/>
              </a:rPr>
              <a:t>www.poliretribua.org</a:t>
            </a:r>
            <a:r>
              <a:rPr lang="pt-BR" sz="1400" i="0" strike="noStrike" cap="none" dirty="0">
                <a:solidFill>
                  <a:schemeClr val="hlink"/>
                </a:solidFill>
                <a:uFill>
                  <a:noFill/>
                </a:uFill>
                <a:latin typeface="Quicksand"/>
                <a:ea typeface="Quicksand"/>
                <a:cs typeface="Quicksand"/>
                <a:sym typeface="Quicksand"/>
              </a:rPr>
              <a:t>.br</a:t>
            </a:r>
            <a:endParaRPr dirty="0">
              <a:latin typeface="Quicksand"/>
              <a:ea typeface="Quicksand"/>
              <a:cs typeface="Quicksand"/>
              <a:sym typeface="Quicksand"/>
            </a:endParaRPr>
          </a:p>
        </p:txBody>
      </p:sp>
      <p:pic>
        <p:nvPicPr>
          <p:cNvPr id="7" name="Imagem 6" descr="Uma imagem contendo desenho, comida, placar&#10;&#10;Descrição gerada automaticamente">
            <a:extLst>
              <a:ext uri="{FF2B5EF4-FFF2-40B4-BE49-F238E27FC236}">
                <a16:creationId xmlns:a16="http://schemas.microsoft.com/office/drawing/2014/main" id="{94AB0572-CE64-FAB5-4D66-1144FEF95A2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933" y="292659"/>
            <a:ext cx="4000500" cy="1219200"/>
          </a:xfrm>
          <a:prstGeom prst="rect">
            <a:avLst/>
          </a:prstGeom>
        </p:spPr>
      </p:pic>
      <p:pic>
        <p:nvPicPr>
          <p:cNvPr id="9" name="Imagem 8" descr="Uma imagem contendo mesa, vaso, azul&#10;&#10;Descrição gerada automaticamente">
            <a:extLst>
              <a:ext uri="{FF2B5EF4-FFF2-40B4-BE49-F238E27FC236}">
                <a16:creationId xmlns:a16="http://schemas.microsoft.com/office/drawing/2014/main" id="{6F6664B0-7EBE-7906-535D-7AE912A4ACB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97398" y="3409951"/>
            <a:ext cx="1643403" cy="164340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124120-BFDF-F44C-2901-1146DF3B9B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281" y="544714"/>
            <a:ext cx="4915852" cy="857400"/>
          </a:xfrm>
        </p:spPr>
        <p:txBody>
          <a:bodyPr/>
          <a:lstStyle/>
          <a:p>
            <a:r>
              <a:rPr lang="pt-BR" dirty="0"/>
              <a:t>Campanha de prospecção de recursos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1B3E5B8-44E4-13CE-60D2-35E933C46BDA}"/>
              </a:ext>
            </a:extLst>
          </p:cNvPr>
          <p:cNvSpPr txBox="1"/>
          <p:nvPr/>
        </p:nvSpPr>
        <p:spPr>
          <a:xfrm>
            <a:off x="638281" y="1636889"/>
            <a:ext cx="6981719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pt-BR" sz="1600" dirty="0"/>
              <a:t>Aproveitando o início do ano legislativo, com muitos deputados estaduais, federais e senadores começando seu trabalho, constituímos um grupo de Mentores e Mentorandos voluntários para fazer a primeira abordagem por email, em busca de uma emenda parlamentar. Focamos nos deputados que compõem a bancada da educação.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pt-BR" sz="1600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pt-BR" sz="1600" dirty="0"/>
              <a:t>Todos os deputados estaduais já receberam um contato e alguns federais e senadores.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pt-BR" sz="1600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pt-BR" sz="1600" dirty="0"/>
              <a:t>Foram feitas duas reuniões com assessores, quando apresentamos o Projeto PoliRetribua. </a:t>
            </a:r>
          </a:p>
        </p:txBody>
      </p:sp>
    </p:spTree>
    <p:extLst>
      <p:ext uri="{BB962C8B-B14F-4D97-AF65-F5344CB8AC3E}">
        <p14:creationId xmlns:p14="http://schemas.microsoft.com/office/powerpoint/2010/main" val="2691833812"/>
      </p:ext>
    </p:extLst>
  </p:cSld>
  <p:clrMapOvr>
    <a:masterClrMapping/>
  </p:clrMapOvr>
  <p:transition spd="slow">
    <p:randomBar dir="vert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0EE524-1798-7CE1-64F2-66F0151291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7925" y="533425"/>
            <a:ext cx="4678786" cy="857400"/>
          </a:xfrm>
        </p:spPr>
        <p:txBody>
          <a:bodyPr/>
          <a:lstStyle/>
          <a:p>
            <a:r>
              <a:rPr lang="pt-BR" dirty="0"/>
              <a:t>Previsão de bolsas - 2023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EBD1F423-F17F-E1EF-9D68-D4086B1FD54E}"/>
              </a:ext>
            </a:extLst>
          </p:cNvPr>
          <p:cNvSpPr txBox="1"/>
          <p:nvPr/>
        </p:nvSpPr>
        <p:spPr>
          <a:xfrm>
            <a:off x="897925" y="2404533"/>
            <a:ext cx="67672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800" dirty="0"/>
              <a:t>O responsável financeiro do programa é  </a:t>
            </a:r>
            <a:r>
              <a:rPr lang="pt-BR" sz="1800" dirty="0" err="1"/>
              <a:t>Engº</a:t>
            </a:r>
            <a:r>
              <a:rPr lang="pt-BR" sz="1800" dirty="0"/>
              <a:t> Dario </a:t>
            </a:r>
            <a:r>
              <a:rPr lang="pt-BR" sz="1800" dirty="0" err="1"/>
              <a:t>Gramorelli</a:t>
            </a:r>
            <a:r>
              <a:rPr lang="pt-BR" sz="1800" dirty="0"/>
              <a:t>, presidente da AEP, a quem passo a palavra.</a:t>
            </a:r>
          </a:p>
        </p:txBody>
      </p:sp>
    </p:spTree>
    <p:extLst>
      <p:ext uri="{BB962C8B-B14F-4D97-AF65-F5344CB8AC3E}">
        <p14:creationId xmlns:p14="http://schemas.microsoft.com/office/powerpoint/2010/main" val="3008717612"/>
      </p:ext>
    </p:extLst>
  </p:cSld>
  <p:clrMapOvr>
    <a:masterClrMapping/>
  </p:clrMapOvr>
  <p:transition spd="slow">
    <p:randomBar dir="vert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1" name="Google Shape;741;p7"/>
          <p:cNvSpPr txBox="1">
            <a:spLocks noGrp="1"/>
          </p:cNvSpPr>
          <p:nvPr>
            <p:ph type="ctrTitle"/>
          </p:nvPr>
        </p:nvSpPr>
        <p:spPr>
          <a:xfrm>
            <a:off x="4120824" y="533425"/>
            <a:ext cx="2395392" cy="8574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182875" tIns="182875" rIns="182875" bIns="182875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r>
              <a:rPr lang="pt-BR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0"/>
                  </a:ext>
                </a:extLst>
              </a:rPr>
              <a:t>Obrigado</a:t>
            </a:r>
            <a:endParaRPr/>
          </a:p>
        </p:txBody>
      </p:sp>
      <p:grpSp>
        <p:nvGrpSpPr>
          <p:cNvPr id="742" name="Google Shape;742;p7"/>
          <p:cNvGrpSpPr/>
          <p:nvPr/>
        </p:nvGrpSpPr>
        <p:grpSpPr>
          <a:xfrm>
            <a:off x="2061069" y="3879636"/>
            <a:ext cx="681720" cy="730437"/>
            <a:chOff x="1952050" y="2261800"/>
            <a:chExt cx="507950" cy="546325"/>
          </a:xfrm>
        </p:grpSpPr>
        <p:sp>
          <p:nvSpPr>
            <p:cNvPr id="743" name="Google Shape;743;p7"/>
            <p:cNvSpPr/>
            <p:nvPr/>
          </p:nvSpPr>
          <p:spPr>
            <a:xfrm>
              <a:off x="1955500" y="2528575"/>
              <a:ext cx="504500" cy="279550"/>
            </a:xfrm>
            <a:custGeom>
              <a:avLst/>
              <a:gdLst/>
              <a:ahLst/>
              <a:cxnLst/>
              <a:rect l="l" t="t" r="r" b="b"/>
              <a:pathLst>
                <a:path w="20180" h="11182" extrusionOk="0">
                  <a:moveTo>
                    <a:pt x="8317" y="1"/>
                  </a:moveTo>
                  <a:cubicBezTo>
                    <a:pt x="8317" y="1"/>
                    <a:pt x="8658" y="2620"/>
                    <a:pt x="7572" y="3419"/>
                  </a:cubicBezTo>
                  <a:cubicBezTo>
                    <a:pt x="6720" y="4026"/>
                    <a:pt x="1885" y="5048"/>
                    <a:pt x="1087" y="7178"/>
                  </a:cubicBezTo>
                  <a:cubicBezTo>
                    <a:pt x="607" y="8477"/>
                    <a:pt x="245" y="9819"/>
                    <a:pt x="0" y="11182"/>
                  </a:cubicBezTo>
                  <a:lnTo>
                    <a:pt x="20180" y="11182"/>
                  </a:lnTo>
                  <a:cubicBezTo>
                    <a:pt x="19946" y="9819"/>
                    <a:pt x="19573" y="8477"/>
                    <a:pt x="19094" y="7178"/>
                  </a:cubicBezTo>
                  <a:cubicBezTo>
                    <a:pt x="18306" y="5048"/>
                    <a:pt x="13461" y="4026"/>
                    <a:pt x="12619" y="3419"/>
                  </a:cubicBezTo>
                  <a:cubicBezTo>
                    <a:pt x="11533" y="2620"/>
                    <a:pt x="11874" y="1"/>
                    <a:pt x="11874" y="1"/>
                  </a:cubicBezTo>
                  <a:lnTo>
                    <a:pt x="11874" y="1"/>
                  </a:lnTo>
                  <a:lnTo>
                    <a:pt x="10096" y="43"/>
                  </a:lnTo>
                  <a:lnTo>
                    <a:pt x="8317" y="1"/>
                  </a:lnTo>
                  <a:close/>
                </a:path>
              </a:pathLst>
            </a:custGeom>
            <a:solidFill>
              <a:srgbClr val="F5A6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44" name="Google Shape;744;p7"/>
            <p:cNvSpPr/>
            <p:nvPr/>
          </p:nvSpPr>
          <p:spPr>
            <a:xfrm>
              <a:off x="2163425" y="2528575"/>
              <a:ext cx="97175" cy="73225"/>
            </a:xfrm>
            <a:custGeom>
              <a:avLst/>
              <a:gdLst/>
              <a:ahLst/>
              <a:cxnLst/>
              <a:rect l="l" t="t" r="r" b="b"/>
              <a:pathLst>
                <a:path w="3887" h="2929" extrusionOk="0">
                  <a:moveTo>
                    <a:pt x="0" y="1"/>
                  </a:moveTo>
                  <a:cubicBezTo>
                    <a:pt x="43" y="405"/>
                    <a:pt x="53" y="810"/>
                    <a:pt x="43" y="1225"/>
                  </a:cubicBezTo>
                  <a:cubicBezTo>
                    <a:pt x="490" y="1619"/>
                    <a:pt x="969" y="1971"/>
                    <a:pt x="1491" y="2258"/>
                  </a:cubicBezTo>
                  <a:cubicBezTo>
                    <a:pt x="2215" y="2673"/>
                    <a:pt x="3056" y="2844"/>
                    <a:pt x="3887" y="2929"/>
                  </a:cubicBezTo>
                  <a:cubicBezTo>
                    <a:pt x="3312" y="1864"/>
                    <a:pt x="3557" y="1"/>
                    <a:pt x="3557" y="1"/>
                  </a:cubicBezTo>
                  <a:lnTo>
                    <a:pt x="3557" y="1"/>
                  </a:lnTo>
                  <a:lnTo>
                    <a:pt x="1779" y="43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391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45" name="Google Shape;745;p7"/>
            <p:cNvSpPr/>
            <p:nvPr/>
          </p:nvSpPr>
          <p:spPr>
            <a:xfrm>
              <a:off x="1952050" y="2586075"/>
              <a:ext cx="507950" cy="222050"/>
            </a:xfrm>
            <a:custGeom>
              <a:avLst/>
              <a:gdLst/>
              <a:ahLst/>
              <a:cxnLst/>
              <a:rect l="l" t="t" r="r" b="b"/>
              <a:pathLst>
                <a:path w="20318" h="8882" extrusionOk="0">
                  <a:moveTo>
                    <a:pt x="8008" y="1"/>
                  </a:moveTo>
                  <a:cubicBezTo>
                    <a:pt x="8008" y="1"/>
                    <a:pt x="7848" y="895"/>
                    <a:pt x="7231" y="1236"/>
                  </a:cubicBezTo>
                  <a:lnTo>
                    <a:pt x="7252" y="1247"/>
                  </a:lnTo>
                  <a:cubicBezTo>
                    <a:pt x="5846" y="1885"/>
                    <a:pt x="1810" y="2908"/>
                    <a:pt x="1086" y="4846"/>
                  </a:cubicBezTo>
                  <a:cubicBezTo>
                    <a:pt x="607" y="6156"/>
                    <a:pt x="234" y="7497"/>
                    <a:pt x="0" y="8882"/>
                  </a:cubicBezTo>
                  <a:lnTo>
                    <a:pt x="20318" y="8882"/>
                  </a:lnTo>
                  <a:cubicBezTo>
                    <a:pt x="20073" y="7497"/>
                    <a:pt x="19711" y="6156"/>
                    <a:pt x="19232" y="4846"/>
                  </a:cubicBezTo>
                  <a:cubicBezTo>
                    <a:pt x="18540" y="3004"/>
                    <a:pt x="14866" y="1992"/>
                    <a:pt x="13290" y="1353"/>
                  </a:cubicBezTo>
                  <a:lnTo>
                    <a:pt x="13311" y="1332"/>
                  </a:lnTo>
                  <a:cubicBezTo>
                    <a:pt x="13311" y="1332"/>
                    <a:pt x="12640" y="895"/>
                    <a:pt x="12480" y="214"/>
                  </a:cubicBezTo>
                  <a:lnTo>
                    <a:pt x="8008" y="1"/>
                  </a:lnTo>
                  <a:close/>
                </a:path>
              </a:pathLst>
            </a:custGeom>
            <a:solidFill>
              <a:srgbClr val="6788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46" name="Google Shape;746;p7"/>
            <p:cNvSpPr/>
            <p:nvPr/>
          </p:nvSpPr>
          <p:spPr>
            <a:xfrm>
              <a:off x="2057200" y="2586075"/>
              <a:ext cx="299250" cy="91075"/>
            </a:xfrm>
            <a:custGeom>
              <a:avLst/>
              <a:gdLst/>
              <a:ahLst/>
              <a:cxnLst/>
              <a:rect l="l" t="t" r="r" b="b"/>
              <a:pathLst>
                <a:path w="11970" h="3643" extrusionOk="0">
                  <a:moveTo>
                    <a:pt x="3802" y="1"/>
                  </a:moveTo>
                  <a:cubicBezTo>
                    <a:pt x="3802" y="1"/>
                    <a:pt x="3642" y="895"/>
                    <a:pt x="3025" y="1236"/>
                  </a:cubicBezTo>
                  <a:lnTo>
                    <a:pt x="3046" y="1247"/>
                  </a:lnTo>
                  <a:cubicBezTo>
                    <a:pt x="2396" y="1545"/>
                    <a:pt x="1182" y="1917"/>
                    <a:pt x="0" y="2429"/>
                  </a:cubicBezTo>
                  <a:cubicBezTo>
                    <a:pt x="1555" y="3185"/>
                    <a:pt x="3674" y="3643"/>
                    <a:pt x="6017" y="3643"/>
                  </a:cubicBezTo>
                  <a:cubicBezTo>
                    <a:pt x="8328" y="3643"/>
                    <a:pt x="10425" y="3195"/>
                    <a:pt x="11970" y="2461"/>
                  </a:cubicBezTo>
                  <a:cubicBezTo>
                    <a:pt x="10894" y="1992"/>
                    <a:pt x="9787" y="1630"/>
                    <a:pt x="9084" y="1353"/>
                  </a:cubicBezTo>
                  <a:lnTo>
                    <a:pt x="9105" y="1342"/>
                  </a:lnTo>
                  <a:cubicBezTo>
                    <a:pt x="9105" y="1342"/>
                    <a:pt x="8434" y="895"/>
                    <a:pt x="8274" y="224"/>
                  </a:cubicBezTo>
                  <a:lnTo>
                    <a:pt x="380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47" name="Google Shape;747;p7"/>
            <p:cNvSpPr/>
            <p:nvPr/>
          </p:nvSpPr>
          <p:spPr>
            <a:xfrm>
              <a:off x="1952050" y="2735150"/>
              <a:ext cx="507950" cy="72975"/>
            </a:xfrm>
            <a:custGeom>
              <a:avLst/>
              <a:gdLst/>
              <a:ahLst/>
              <a:cxnLst/>
              <a:rect l="l" t="t" r="r" b="b"/>
              <a:pathLst>
                <a:path w="20318" h="2919" extrusionOk="0">
                  <a:moveTo>
                    <a:pt x="19604" y="1"/>
                  </a:moveTo>
                  <a:cubicBezTo>
                    <a:pt x="17155" y="1247"/>
                    <a:pt x="13567" y="2035"/>
                    <a:pt x="9563" y="2035"/>
                  </a:cubicBezTo>
                  <a:cubicBezTo>
                    <a:pt x="6102" y="2035"/>
                    <a:pt x="2939" y="1449"/>
                    <a:pt x="564" y="480"/>
                  </a:cubicBezTo>
                  <a:cubicBezTo>
                    <a:pt x="330" y="1279"/>
                    <a:pt x="138" y="2099"/>
                    <a:pt x="0" y="2919"/>
                  </a:cubicBezTo>
                  <a:lnTo>
                    <a:pt x="20318" y="2919"/>
                  </a:lnTo>
                  <a:cubicBezTo>
                    <a:pt x="20148" y="1928"/>
                    <a:pt x="19913" y="959"/>
                    <a:pt x="19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48" name="Google Shape;748;p7"/>
            <p:cNvSpPr/>
            <p:nvPr/>
          </p:nvSpPr>
          <p:spPr>
            <a:xfrm>
              <a:off x="2281350" y="2404650"/>
              <a:ext cx="52475" cy="59900"/>
            </a:xfrm>
            <a:custGeom>
              <a:avLst/>
              <a:gdLst/>
              <a:ahLst/>
              <a:cxnLst/>
              <a:rect l="l" t="t" r="r" b="b"/>
              <a:pathLst>
                <a:path w="2099" h="2396" extrusionOk="0">
                  <a:moveTo>
                    <a:pt x="1078" y="1"/>
                  </a:moveTo>
                  <a:cubicBezTo>
                    <a:pt x="836" y="1"/>
                    <a:pt x="477" y="110"/>
                    <a:pt x="288" y="698"/>
                  </a:cubicBezTo>
                  <a:cubicBezTo>
                    <a:pt x="1" y="1593"/>
                    <a:pt x="277" y="2285"/>
                    <a:pt x="799" y="2370"/>
                  </a:cubicBezTo>
                  <a:cubicBezTo>
                    <a:pt x="858" y="2387"/>
                    <a:pt x="917" y="2396"/>
                    <a:pt x="977" y="2396"/>
                  </a:cubicBezTo>
                  <a:cubicBezTo>
                    <a:pt x="1430" y="2396"/>
                    <a:pt x="1867" y="1900"/>
                    <a:pt x="1971" y="1071"/>
                  </a:cubicBezTo>
                  <a:cubicBezTo>
                    <a:pt x="2098" y="144"/>
                    <a:pt x="1385" y="59"/>
                    <a:pt x="1321" y="38"/>
                  </a:cubicBezTo>
                  <a:cubicBezTo>
                    <a:pt x="1299" y="31"/>
                    <a:pt x="1205" y="1"/>
                    <a:pt x="1078" y="1"/>
                  </a:cubicBezTo>
                  <a:close/>
                </a:path>
              </a:pathLst>
            </a:custGeom>
            <a:solidFill>
              <a:srgbClr val="F391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49" name="Google Shape;749;p7"/>
            <p:cNvSpPr/>
            <p:nvPr/>
          </p:nvSpPr>
          <p:spPr>
            <a:xfrm>
              <a:off x="2090200" y="2408925"/>
              <a:ext cx="52475" cy="59875"/>
            </a:xfrm>
            <a:custGeom>
              <a:avLst/>
              <a:gdLst/>
              <a:ahLst/>
              <a:cxnLst/>
              <a:rect l="l" t="t" r="r" b="b"/>
              <a:pathLst>
                <a:path w="2099" h="2395" extrusionOk="0">
                  <a:moveTo>
                    <a:pt x="1010" y="0"/>
                  </a:moveTo>
                  <a:cubicBezTo>
                    <a:pt x="884" y="0"/>
                    <a:pt x="789" y="30"/>
                    <a:pt x="767" y="37"/>
                  </a:cubicBezTo>
                  <a:cubicBezTo>
                    <a:pt x="704" y="59"/>
                    <a:pt x="1" y="144"/>
                    <a:pt x="118" y="1070"/>
                  </a:cubicBezTo>
                  <a:cubicBezTo>
                    <a:pt x="231" y="1899"/>
                    <a:pt x="669" y="2395"/>
                    <a:pt x="1123" y="2395"/>
                  </a:cubicBezTo>
                  <a:cubicBezTo>
                    <a:pt x="1182" y="2395"/>
                    <a:pt x="1241" y="2387"/>
                    <a:pt x="1300" y="2369"/>
                  </a:cubicBezTo>
                  <a:cubicBezTo>
                    <a:pt x="1822" y="2284"/>
                    <a:pt x="2099" y="1603"/>
                    <a:pt x="1800" y="697"/>
                  </a:cubicBezTo>
                  <a:cubicBezTo>
                    <a:pt x="1611" y="110"/>
                    <a:pt x="1252" y="0"/>
                    <a:pt x="1010" y="0"/>
                  </a:cubicBezTo>
                  <a:close/>
                </a:path>
              </a:pathLst>
            </a:custGeom>
            <a:solidFill>
              <a:srgbClr val="F391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50" name="Google Shape;750;p7"/>
            <p:cNvSpPr/>
            <p:nvPr/>
          </p:nvSpPr>
          <p:spPr>
            <a:xfrm>
              <a:off x="2112000" y="2299400"/>
              <a:ext cx="197625" cy="251175"/>
            </a:xfrm>
            <a:custGeom>
              <a:avLst/>
              <a:gdLst/>
              <a:ahLst/>
              <a:cxnLst/>
              <a:rect l="l" t="t" r="r" b="b"/>
              <a:pathLst>
                <a:path w="7905" h="10047" extrusionOk="0">
                  <a:moveTo>
                    <a:pt x="3714" y="1"/>
                  </a:moveTo>
                  <a:cubicBezTo>
                    <a:pt x="2932" y="1"/>
                    <a:pt x="648" y="276"/>
                    <a:pt x="343" y="3673"/>
                  </a:cubicBezTo>
                  <a:cubicBezTo>
                    <a:pt x="0" y="7511"/>
                    <a:pt x="1649" y="10046"/>
                    <a:pt x="3782" y="10046"/>
                  </a:cubicBezTo>
                  <a:cubicBezTo>
                    <a:pt x="3839" y="10046"/>
                    <a:pt x="3896" y="10044"/>
                    <a:pt x="3953" y="10041"/>
                  </a:cubicBezTo>
                  <a:cubicBezTo>
                    <a:pt x="4010" y="10044"/>
                    <a:pt x="4066" y="10046"/>
                    <a:pt x="4123" y="10046"/>
                  </a:cubicBezTo>
                  <a:cubicBezTo>
                    <a:pt x="6256" y="10046"/>
                    <a:pt x="7905" y="7511"/>
                    <a:pt x="7563" y="3673"/>
                  </a:cubicBezTo>
                  <a:cubicBezTo>
                    <a:pt x="7248" y="276"/>
                    <a:pt x="4963" y="1"/>
                    <a:pt x="4188" y="1"/>
                  </a:cubicBezTo>
                  <a:cubicBezTo>
                    <a:pt x="4071" y="1"/>
                    <a:pt x="3989" y="7"/>
                    <a:pt x="3953" y="10"/>
                  </a:cubicBezTo>
                  <a:cubicBezTo>
                    <a:pt x="3915" y="7"/>
                    <a:pt x="3831" y="1"/>
                    <a:pt x="3714" y="1"/>
                  </a:cubicBezTo>
                  <a:close/>
                </a:path>
              </a:pathLst>
            </a:custGeom>
            <a:solidFill>
              <a:srgbClr val="F5A6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51" name="Google Shape;751;p7"/>
            <p:cNvSpPr/>
            <p:nvPr/>
          </p:nvSpPr>
          <p:spPr>
            <a:xfrm>
              <a:off x="2155150" y="2261800"/>
              <a:ext cx="196250" cy="174425"/>
            </a:xfrm>
            <a:custGeom>
              <a:avLst/>
              <a:gdLst/>
              <a:ahLst/>
              <a:cxnLst/>
              <a:rect l="l" t="t" r="r" b="b"/>
              <a:pathLst>
                <a:path w="7850" h="6977" extrusionOk="0">
                  <a:moveTo>
                    <a:pt x="3208" y="0"/>
                  </a:moveTo>
                  <a:cubicBezTo>
                    <a:pt x="1553" y="0"/>
                    <a:pt x="0" y="1020"/>
                    <a:pt x="129" y="2568"/>
                  </a:cubicBezTo>
                  <a:cubicBezTo>
                    <a:pt x="129" y="2568"/>
                    <a:pt x="917" y="3878"/>
                    <a:pt x="2163" y="4080"/>
                  </a:cubicBezTo>
                  <a:lnTo>
                    <a:pt x="2163" y="3548"/>
                  </a:lnTo>
                  <a:cubicBezTo>
                    <a:pt x="2163" y="3548"/>
                    <a:pt x="2887" y="4240"/>
                    <a:pt x="5027" y="4463"/>
                  </a:cubicBezTo>
                  <a:lnTo>
                    <a:pt x="4931" y="3750"/>
                  </a:lnTo>
                  <a:lnTo>
                    <a:pt x="4931" y="3750"/>
                  </a:lnTo>
                  <a:cubicBezTo>
                    <a:pt x="4932" y="3750"/>
                    <a:pt x="6113" y="5401"/>
                    <a:pt x="5922" y="6976"/>
                  </a:cubicBezTo>
                  <a:cubicBezTo>
                    <a:pt x="5922" y="6976"/>
                    <a:pt x="7849" y="3218"/>
                    <a:pt x="5869" y="1109"/>
                  </a:cubicBezTo>
                  <a:cubicBezTo>
                    <a:pt x="5149" y="339"/>
                    <a:pt x="4161" y="0"/>
                    <a:pt x="320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52" name="Google Shape;752;p7"/>
            <p:cNvSpPr/>
            <p:nvPr/>
          </p:nvSpPr>
          <p:spPr>
            <a:xfrm>
              <a:off x="2068100" y="2286600"/>
              <a:ext cx="100125" cy="151225"/>
            </a:xfrm>
            <a:custGeom>
              <a:avLst/>
              <a:gdLst/>
              <a:ahLst/>
              <a:cxnLst/>
              <a:rect l="l" t="t" r="r" b="b"/>
              <a:pathLst>
                <a:path w="4005" h="6049" extrusionOk="0">
                  <a:moveTo>
                    <a:pt x="2924" y="0"/>
                  </a:moveTo>
                  <a:cubicBezTo>
                    <a:pt x="2586" y="0"/>
                    <a:pt x="2202" y="115"/>
                    <a:pt x="1822" y="468"/>
                  </a:cubicBezTo>
                  <a:cubicBezTo>
                    <a:pt x="1" y="2162"/>
                    <a:pt x="1257" y="5069"/>
                    <a:pt x="1257" y="5069"/>
                  </a:cubicBezTo>
                  <a:lnTo>
                    <a:pt x="1683" y="5111"/>
                  </a:lnTo>
                  <a:cubicBezTo>
                    <a:pt x="1683" y="5111"/>
                    <a:pt x="1619" y="5463"/>
                    <a:pt x="2088" y="6048"/>
                  </a:cubicBezTo>
                  <a:cubicBezTo>
                    <a:pt x="2088" y="6048"/>
                    <a:pt x="2152" y="2694"/>
                    <a:pt x="3600" y="1576"/>
                  </a:cubicBezTo>
                  <a:lnTo>
                    <a:pt x="4005" y="383"/>
                  </a:lnTo>
                  <a:cubicBezTo>
                    <a:pt x="4005" y="383"/>
                    <a:pt x="3542" y="0"/>
                    <a:pt x="2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53" name="Google Shape;753;p7"/>
            <p:cNvSpPr/>
            <p:nvPr/>
          </p:nvSpPr>
          <p:spPr>
            <a:xfrm>
              <a:off x="2246750" y="2266075"/>
              <a:ext cx="104650" cy="170150"/>
            </a:xfrm>
            <a:custGeom>
              <a:avLst/>
              <a:gdLst/>
              <a:ahLst/>
              <a:cxnLst/>
              <a:rect l="l" t="t" r="r" b="b"/>
              <a:pathLst>
                <a:path w="4186" h="6806" extrusionOk="0">
                  <a:moveTo>
                    <a:pt x="682" y="1"/>
                  </a:moveTo>
                  <a:lnTo>
                    <a:pt x="682" y="1"/>
                  </a:lnTo>
                  <a:cubicBezTo>
                    <a:pt x="799" y="587"/>
                    <a:pt x="884" y="1194"/>
                    <a:pt x="820" y="1779"/>
                  </a:cubicBezTo>
                  <a:cubicBezTo>
                    <a:pt x="714" y="2589"/>
                    <a:pt x="437" y="3366"/>
                    <a:pt x="0" y="4058"/>
                  </a:cubicBezTo>
                  <a:cubicBezTo>
                    <a:pt x="447" y="4175"/>
                    <a:pt x="905" y="4250"/>
                    <a:pt x="1363" y="4292"/>
                  </a:cubicBezTo>
                  <a:lnTo>
                    <a:pt x="1267" y="3579"/>
                  </a:lnTo>
                  <a:lnTo>
                    <a:pt x="1267" y="3579"/>
                  </a:lnTo>
                  <a:cubicBezTo>
                    <a:pt x="1268" y="3579"/>
                    <a:pt x="2449" y="5230"/>
                    <a:pt x="2258" y="6805"/>
                  </a:cubicBezTo>
                  <a:cubicBezTo>
                    <a:pt x="2258" y="6805"/>
                    <a:pt x="4185" y="3047"/>
                    <a:pt x="2215" y="938"/>
                  </a:cubicBezTo>
                  <a:cubicBezTo>
                    <a:pt x="1789" y="491"/>
                    <a:pt x="1267" y="171"/>
                    <a:pt x="682" y="1"/>
                  </a:cubicBezTo>
                  <a:close/>
                </a:path>
              </a:pathLst>
            </a:custGeom>
            <a:solidFill>
              <a:srgbClr val="C449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54" name="Google Shape;754;p7"/>
            <p:cNvSpPr/>
            <p:nvPr/>
          </p:nvSpPr>
          <p:spPr>
            <a:xfrm>
              <a:off x="2071050" y="2305225"/>
              <a:ext cx="63650" cy="132875"/>
            </a:xfrm>
            <a:custGeom>
              <a:avLst/>
              <a:gdLst/>
              <a:ahLst/>
              <a:cxnLst/>
              <a:rect l="l" t="t" r="r" b="b"/>
              <a:pathLst>
                <a:path w="2546" h="5315" extrusionOk="0">
                  <a:moveTo>
                    <a:pt x="1438" y="0"/>
                  </a:moveTo>
                  <a:lnTo>
                    <a:pt x="1438" y="0"/>
                  </a:lnTo>
                  <a:cubicBezTo>
                    <a:pt x="0" y="1704"/>
                    <a:pt x="1139" y="4324"/>
                    <a:pt x="1139" y="4324"/>
                  </a:cubicBezTo>
                  <a:lnTo>
                    <a:pt x="1565" y="4366"/>
                  </a:lnTo>
                  <a:cubicBezTo>
                    <a:pt x="1565" y="4366"/>
                    <a:pt x="1501" y="4718"/>
                    <a:pt x="1959" y="5314"/>
                  </a:cubicBezTo>
                  <a:cubicBezTo>
                    <a:pt x="1959" y="5314"/>
                    <a:pt x="1991" y="3589"/>
                    <a:pt x="2545" y="2194"/>
                  </a:cubicBezTo>
                  <a:cubicBezTo>
                    <a:pt x="1810" y="1715"/>
                    <a:pt x="1384" y="874"/>
                    <a:pt x="1438" y="0"/>
                  </a:cubicBezTo>
                  <a:close/>
                </a:path>
              </a:pathLst>
            </a:custGeom>
            <a:solidFill>
              <a:srgbClr val="C449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55" name="Google Shape;755;p7"/>
            <p:cNvSpPr/>
            <p:nvPr/>
          </p:nvSpPr>
          <p:spPr>
            <a:xfrm>
              <a:off x="2217725" y="2423950"/>
              <a:ext cx="16000" cy="49275"/>
            </a:xfrm>
            <a:custGeom>
              <a:avLst/>
              <a:gdLst/>
              <a:ahLst/>
              <a:cxnLst/>
              <a:rect l="l" t="t" r="r" b="b"/>
              <a:pathLst>
                <a:path w="640" h="1971" extrusionOk="0">
                  <a:moveTo>
                    <a:pt x="1" y="1"/>
                  </a:moveTo>
                  <a:lnTo>
                    <a:pt x="1" y="1"/>
                  </a:lnTo>
                  <a:cubicBezTo>
                    <a:pt x="54" y="256"/>
                    <a:pt x="128" y="522"/>
                    <a:pt x="224" y="778"/>
                  </a:cubicBezTo>
                  <a:cubicBezTo>
                    <a:pt x="307" y="1015"/>
                    <a:pt x="399" y="1262"/>
                    <a:pt x="501" y="1500"/>
                  </a:cubicBezTo>
                  <a:lnTo>
                    <a:pt x="501" y="1500"/>
                  </a:lnTo>
                  <a:cubicBezTo>
                    <a:pt x="455" y="1567"/>
                    <a:pt x="410" y="1641"/>
                    <a:pt x="373" y="1715"/>
                  </a:cubicBezTo>
                  <a:cubicBezTo>
                    <a:pt x="320" y="1800"/>
                    <a:pt x="267" y="1885"/>
                    <a:pt x="224" y="1971"/>
                  </a:cubicBezTo>
                  <a:cubicBezTo>
                    <a:pt x="299" y="1907"/>
                    <a:pt x="363" y="1832"/>
                    <a:pt x="426" y="1758"/>
                  </a:cubicBezTo>
                  <a:cubicBezTo>
                    <a:pt x="490" y="1683"/>
                    <a:pt x="554" y="1609"/>
                    <a:pt x="618" y="1534"/>
                  </a:cubicBezTo>
                  <a:lnTo>
                    <a:pt x="639" y="1513"/>
                  </a:lnTo>
                  <a:lnTo>
                    <a:pt x="629" y="1481"/>
                  </a:lnTo>
                  <a:cubicBezTo>
                    <a:pt x="544" y="1225"/>
                    <a:pt x="448" y="970"/>
                    <a:pt x="352" y="725"/>
                  </a:cubicBezTo>
                  <a:cubicBezTo>
                    <a:pt x="245" y="469"/>
                    <a:pt x="128" y="235"/>
                    <a:pt x="1" y="1"/>
                  </a:cubicBezTo>
                  <a:close/>
                </a:path>
              </a:pathLst>
            </a:custGeom>
            <a:solidFill>
              <a:srgbClr val="F391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56" name="Google Shape;756;p7"/>
            <p:cNvSpPr/>
            <p:nvPr/>
          </p:nvSpPr>
          <p:spPr>
            <a:xfrm>
              <a:off x="2191100" y="2484925"/>
              <a:ext cx="57000" cy="13525"/>
            </a:xfrm>
            <a:custGeom>
              <a:avLst/>
              <a:gdLst/>
              <a:ahLst/>
              <a:cxnLst/>
              <a:rect l="l" t="t" r="r" b="b"/>
              <a:pathLst>
                <a:path w="2280" h="541" extrusionOk="0">
                  <a:moveTo>
                    <a:pt x="2279" y="0"/>
                  </a:moveTo>
                  <a:cubicBezTo>
                    <a:pt x="1939" y="203"/>
                    <a:pt x="1555" y="330"/>
                    <a:pt x="1161" y="384"/>
                  </a:cubicBezTo>
                  <a:cubicBezTo>
                    <a:pt x="1089" y="389"/>
                    <a:pt x="1017" y="392"/>
                    <a:pt x="944" y="392"/>
                  </a:cubicBezTo>
                  <a:cubicBezTo>
                    <a:pt x="620" y="392"/>
                    <a:pt x="296" y="333"/>
                    <a:pt x="1" y="203"/>
                  </a:cubicBezTo>
                  <a:lnTo>
                    <a:pt x="1" y="203"/>
                  </a:lnTo>
                  <a:cubicBezTo>
                    <a:pt x="160" y="330"/>
                    <a:pt x="352" y="426"/>
                    <a:pt x="554" y="479"/>
                  </a:cubicBezTo>
                  <a:cubicBezTo>
                    <a:pt x="704" y="519"/>
                    <a:pt x="854" y="541"/>
                    <a:pt x="1009" y="541"/>
                  </a:cubicBezTo>
                  <a:cubicBezTo>
                    <a:pt x="1063" y="541"/>
                    <a:pt x="1117" y="538"/>
                    <a:pt x="1172" y="533"/>
                  </a:cubicBezTo>
                  <a:cubicBezTo>
                    <a:pt x="1587" y="490"/>
                    <a:pt x="1981" y="298"/>
                    <a:pt x="2279" y="0"/>
                  </a:cubicBezTo>
                  <a:close/>
                </a:path>
              </a:pathLst>
            </a:custGeom>
            <a:solidFill>
              <a:srgbClr val="F391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57" name="Google Shape;757;p7"/>
            <p:cNvSpPr/>
            <p:nvPr/>
          </p:nvSpPr>
          <p:spPr>
            <a:xfrm>
              <a:off x="2244625" y="2412775"/>
              <a:ext cx="12250" cy="26650"/>
            </a:xfrm>
            <a:custGeom>
              <a:avLst/>
              <a:gdLst/>
              <a:ahLst/>
              <a:cxnLst/>
              <a:rect l="l" t="t" r="r" b="b"/>
              <a:pathLst>
                <a:path w="490" h="1066" extrusionOk="0">
                  <a:moveTo>
                    <a:pt x="245" y="0"/>
                  </a:moveTo>
                  <a:cubicBezTo>
                    <a:pt x="117" y="0"/>
                    <a:pt x="0" y="245"/>
                    <a:pt x="0" y="533"/>
                  </a:cubicBezTo>
                  <a:cubicBezTo>
                    <a:pt x="0" y="831"/>
                    <a:pt x="117" y="1065"/>
                    <a:pt x="245" y="1065"/>
                  </a:cubicBezTo>
                  <a:cubicBezTo>
                    <a:pt x="383" y="1065"/>
                    <a:pt x="490" y="831"/>
                    <a:pt x="490" y="533"/>
                  </a:cubicBezTo>
                  <a:cubicBezTo>
                    <a:pt x="490" y="245"/>
                    <a:pt x="383" y="0"/>
                    <a:pt x="245" y="0"/>
                  </a:cubicBezTo>
                  <a:close/>
                </a:path>
              </a:pathLst>
            </a:custGeom>
            <a:solidFill>
              <a:srgbClr val="14111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58" name="Google Shape;758;p7"/>
            <p:cNvSpPr/>
            <p:nvPr/>
          </p:nvSpPr>
          <p:spPr>
            <a:xfrm>
              <a:off x="2160750" y="2412775"/>
              <a:ext cx="12275" cy="26650"/>
            </a:xfrm>
            <a:custGeom>
              <a:avLst/>
              <a:gdLst/>
              <a:ahLst/>
              <a:cxnLst/>
              <a:rect l="l" t="t" r="r" b="b"/>
              <a:pathLst>
                <a:path w="491" h="1066" extrusionOk="0">
                  <a:moveTo>
                    <a:pt x="246" y="0"/>
                  </a:moveTo>
                  <a:cubicBezTo>
                    <a:pt x="118" y="0"/>
                    <a:pt x="1" y="245"/>
                    <a:pt x="1" y="533"/>
                  </a:cubicBezTo>
                  <a:cubicBezTo>
                    <a:pt x="1" y="831"/>
                    <a:pt x="118" y="1065"/>
                    <a:pt x="246" y="1065"/>
                  </a:cubicBezTo>
                  <a:cubicBezTo>
                    <a:pt x="384" y="1065"/>
                    <a:pt x="491" y="831"/>
                    <a:pt x="491" y="533"/>
                  </a:cubicBezTo>
                  <a:cubicBezTo>
                    <a:pt x="491" y="245"/>
                    <a:pt x="384" y="0"/>
                    <a:pt x="246" y="0"/>
                  </a:cubicBezTo>
                  <a:close/>
                </a:path>
              </a:pathLst>
            </a:custGeom>
            <a:solidFill>
              <a:srgbClr val="14111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59" name="Google Shape;759;p7"/>
            <p:cNvSpPr/>
            <p:nvPr/>
          </p:nvSpPr>
          <p:spPr>
            <a:xfrm>
              <a:off x="2229450" y="2388700"/>
              <a:ext cx="42600" cy="15575"/>
            </a:xfrm>
            <a:custGeom>
              <a:avLst/>
              <a:gdLst/>
              <a:ahLst/>
              <a:cxnLst/>
              <a:rect l="l" t="t" r="r" b="b"/>
              <a:pathLst>
                <a:path w="1704" h="623" extrusionOk="0">
                  <a:moveTo>
                    <a:pt x="796" y="0"/>
                  </a:moveTo>
                  <a:cubicBezTo>
                    <a:pt x="626" y="0"/>
                    <a:pt x="467" y="53"/>
                    <a:pt x="330" y="143"/>
                  </a:cubicBezTo>
                  <a:cubicBezTo>
                    <a:pt x="256" y="197"/>
                    <a:pt x="192" y="261"/>
                    <a:pt x="128" y="335"/>
                  </a:cubicBezTo>
                  <a:cubicBezTo>
                    <a:pt x="75" y="399"/>
                    <a:pt x="32" y="474"/>
                    <a:pt x="0" y="559"/>
                  </a:cubicBezTo>
                  <a:cubicBezTo>
                    <a:pt x="85" y="516"/>
                    <a:pt x="149" y="474"/>
                    <a:pt x="224" y="442"/>
                  </a:cubicBezTo>
                  <a:cubicBezTo>
                    <a:pt x="288" y="399"/>
                    <a:pt x="362" y="367"/>
                    <a:pt x="437" y="346"/>
                  </a:cubicBezTo>
                  <a:cubicBezTo>
                    <a:pt x="531" y="306"/>
                    <a:pt x="632" y="284"/>
                    <a:pt x="739" y="284"/>
                  </a:cubicBezTo>
                  <a:cubicBezTo>
                    <a:pt x="776" y="284"/>
                    <a:pt x="813" y="287"/>
                    <a:pt x="852" y="293"/>
                  </a:cubicBezTo>
                  <a:cubicBezTo>
                    <a:pt x="990" y="303"/>
                    <a:pt x="1129" y="346"/>
                    <a:pt x="1267" y="410"/>
                  </a:cubicBezTo>
                  <a:cubicBezTo>
                    <a:pt x="1416" y="474"/>
                    <a:pt x="1555" y="548"/>
                    <a:pt x="1704" y="623"/>
                  </a:cubicBezTo>
                  <a:cubicBezTo>
                    <a:pt x="1629" y="463"/>
                    <a:pt x="1523" y="324"/>
                    <a:pt x="1384" y="218"/>
                  </a:cubicBezTo>
                  <a:cubicBezTo>
                    <a:pt x="1246" y="101"/>
                    <a:pt x="1065" y="26"/>
                    <a:pt x="884" y="5"/>
                  </a:cubicBezTo>
                  <a:cubicBezTo>
                    <a:pt x="854" y="2"/>
                    <a:pt x="825" y="0"/>
                    <a:pt x="796" y="0"/>
                  </a:cubicBezTo>
                  <a:close/>
                </a:path>
              </a:pathLst>
            </a:custGeom>
            <a:solidFill>
              <a:srgbClr val="14111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60" name="Google Shape;760;p7"/>
            <p:cNvSpPr/>
            <p:nvPr/>
          </p:nvSpPr>
          <p:spPr>
            <a:xfrm>
              <a:off x="2145050" y="2388700"/>
              <a:ext cx="42350" cy="15575"/>
            </a:xfrm>
            <a:custGeom>
              <a:avLst/>
              <a:gdLst/>
              <a:ahLst/>
              <a:cxnLst/>
              <a:rect l="l" t="t" r="r" b="b"/>
              <a:pathLst>
                <a:path w="1694" h="623" extrusionOk="0">
                  <a:moveTo>
                    <a:pt x="783" y="0"/>
                  </a:moveTo>
                  <a:cubicBezTo>
                    <a:pt x="627" y="0"/>
                    <a:pt x="467" y="53"/>
                    <a:pt x="330" y="143"/>
                  </a:cubicBezTo>
                  <a:cubicBezTo>
                    <a:pt x="256" y="197"/>
                    <a:pt x="181" y="261"/>
                    <a:pt x="128" y="335"/>
                  </a:cubicBezTo>
                  <a:cubicBezTo>
                    <a:pt x="75" y="399"/>
                    <a:pt x="32" y="474"/>
                    <a:pt x="0" y="559"/>
                  </a:cubicBezTo>
                  <a:cubicBezTo>
                    <a:pt x="86" y="516"/>
                    <a:pt x="149" y="474"/>
                    <a:pt x="213" y="442"/>
                  </a:cubicBezTo>
                  <a:cubicBezTo>
                    <a:pt x="288" y="399"/>
                    <a:pt x="352" y="367"/>
                    <a:pt x="426" y="346"/>
                  </a:cubicBezTo>
                  <a:cubicBezTo>
                    <a:pt x="529" y="306"/>
                    <a:pt x="632" y="284"/>
                    <a:pt x="734" y="284"/>
                  </a:cubicBezTo>
                  <a:cubicBezTo>
                    <a:pt x="770" y="284"/>
                    <a:pt x="806" y="287"/>
                    <a:pt x="842" y="293"/>
                  </a:cubicBezTo>
                  <a:cubicBezTo>
                    <a:pt x="991" y="303"/>
                    <a:pt x="1129" y="346"/>
                    <a:pt x="1257" y="410"/>
                  </a:cubicBezTo>
                  <a:cubicBezTo>
                    <a:pt x="1406" y="474"/>
                    <a:pt x="1555" y="548"/>
                    <a:pt x="1694" y="623"/>
                  </a:cubicBezTo>
                  <a:cubicBezTo>
                    <a:pt x="1630" y="463"/>
                    <a:pt x="1513" y="324"/>
                    <a:pt x="1374" y="218"/>
                  </a:cubicBezTo>
                  <a:cubicBezTo>
                    <a:pt x="1236" y="101"/>
                    <a:pt x="1055" y="26"/>
                    <a:pt x="863" y="5"/>
                  </a:cubicBezTo>
                  <a:cubicBezTo>
                    <a:pt x="837" y="2"/>
                    <a:pt x="810" y="0"/>
                    <a:pt x="783" y="0"/>
                  </a:cubicBezTo>
                  <a:close/>
                </a:path>
              </a:pathLst>
            </a:custGeom>
            <a:solidFill>
              <a:srgbClr val="14111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61" name="Google Shape;761;p7"/>
            <p:cNvSpPr/>
            <p:nvPr/>
          </p:nvSpPr>
          <p:spPr>
            <a:xfrm>
              <a:off x="2069450" y="2455900"/>
              <a:ext cx="76425" cy="82825"/>
            </a:xfrm>
            <a:custGeom>
              <a:avLst/>
              <a:gdLst/>
              <a:ahLst/>
              <a:cxnLst/>
              <a:rect l="l" t="t" r="r" b="b"/>
              <a:pathLst>
                <a:path w="3057" h="3313" fill="none" extrusionOk="0">
                  <a:moveTo>
                    <a:pt x="1853" y="0"/>
                  </a:moveTo>
                  <a:cubicBezTo>
                    <a:pt x="724" y="0"/>
                    <a:pt x="0" y="1182"/>
                    <a:pt x="501" y="2183"/>
                  </a:cubicBezTo>
                  <a:cubicBezTo>
                    <a:pt x="1001" y="3184"/>
                    <a:pt x="2385" y="3312"/>
                    <a:pt x="3056" y="2407"/>
                  </a:cubicBezTo>
                </a:path>
              </a:pathLst>
            </a:custGeom>
            <a:noFill/>
            <a:ln w="9525" cap="rnd" cmpd="sng">
              <a:solidFill>
                <a:schemeClr val="accent5"/>
              </a:solidFill>
              <a:prstDash val="solid"/>
              <a:miter lim="106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62" name="Google Shape;762;p7"/>
            <p:cNvSpPr/>
            <p:nvPr/>
          </p:nvSpPr>
          <p:spPr>
            <a:xfrm>
              <a:off x="2276025" y="2455900"/>
              <a:ext cx="76425" cy="82825"/>
            </a:xfrm>
            <a:custGeom>
              <a:avLst/>
              <a:gdLst/>
              <a:ahLst/>
              <a:cxnLst/>
              <a:rect l="l" t="t" r="r" b="b"/>
              <a:pathLst>
                <a:path w="3057" h="3313" fill="none" extrusionOk="0">
                  <a:moveTo>
                    <a:pt x="1204" y="0"/>
                  </a:moveTo>
                  <a:cubicBezTo>
                    <a:pt x="2322" y="0"/>
                    <a:pt x="3057" y="1182"/>
                    <a:pt x="2556" y="2183"/>
                  </a:cubicBezTo>
                  <a:cubicBezTo>
                    <a:pt x="2045" y="3184"/>
                    <a:pt x="661" y="3312"/>
                    <a:pt x="1" y="2407"/>
                  </a:cubicBezTo>
                </a:path>
              </a:pathLst>
            </a:custGeom>
            <a:noFill/>
            <a:ln w="9525" cap="rnd" cmpd="sng">
              <a:solidFill>
                <a:schemeClr val="accent5"/>
              </a:solidFill>
              <a:prstDash val="solid"/>
              <a:miter lim="106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763" name="Google Shape;763;p7"/>
          <p:cNvGrpSpPr/>
          <p:nvPr/>
        </p:nvGrpSpPr>
        <p:grpSpPr>
          <a:xfrm>
            <a:off x="3130895" y="660486"/>
            <a:ext cx="675629" cy="730257"/>
            <a:chOff x="2833225" y="2204425"/>
            <a:chExt cx="538050" cy="581600"/>
          </a:xfrm>
        </p:grpSpPr>
        <p:sp>
          <p:nvSpPr>
            <p:cNvPr id="764" name="Google Shape;764;p7"/>
            <p:cNvSpPr/>
            <p:nvPr/>
          </p:nvSpPr>
          <p:spPr>
            <a:xfrm>
              <a:off x="3004950" y="2492775"/>
              <a:ext cx="212525" cy="150450"/>
            </a:xfrm>
            <a:custGeom>
              <a:avLst/>
              <a:gdLst/>
              <a:ahLst/>
              <a:cxnLst/>
              <a:rect l="l" t="t" r="r" b="b"/>
              <a:pathLst>
                <a:path w="8501" h="6018" extrusionOk="0">
                  <a:moveTo>
                    <a:pt x="3481" y="1"/>
                  </a:moveTo>
                  <a:cubicBezTo>
                    <a:pt x="2323" y="1"/>
                    <a:pt x="2034" y="1709"/>
                    <a:pt x="2034" y="1709"/>
                  </a:cubicBezTo>
                  <a:cubicBezTo>
                    <a:pt x="2034" y="1709"/>
                    <a:pt x="0" y="2998"/>
                    <a:pt x="1107" y="4947"/>
                  </a:cubicBezTo>
                  <a:cubicBezTo>
                    <a:pt x="1498" y="5637"/>
                    <a:pt x="2703" y="6018"/>
                    <a:pt x="3929" y="6018"/>
                  </a:cubicBezTo>
                  <a:cubicBezTo>
                    <a:pt x="6182" y="6018"/>
                    <a:pt x="8501" y="4730"/>
                    <a:pt x="5942" y="1709"/>
                  </a:cubicBezTo>
                  <a:cubicBezTo>
                    <a:pt x="4856" y="428"/>
                    <a:pt x="4060" y="1"/>
                    <a:pt x="3481" y="1"/>
                  </a:cubicBezTo>
                  <a:close/>
                </a:path>
              </a:pathLst>
            </a:custGeom>
            <a:solidFill>
              <a:srgbClr val="BA291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65" name="Google Shape;765;p7"/>
            <p:cNvSpPr/>
            <p:nvPr/>
          </p:nvSpPr>
          <p:spPr>
            <a:xfrm>
              <a:off x="3052850" y="2407975"/>
              <a:ext cx="189850" cy="131925"/>
            </a:xfrm>
            <a:custGeom>
              <a:avLst/>
              <a:gdLst/>
              <a:ahLst/>
              <a:cxnLst/>
              <a:rect l="l" t="t" r="r" b="b"/>
              <a:pathLst>
                <a:path w="7594" h="5277" extrusionOk="0">
                  <a:moveTo>
                    <a:pt x="2578" y="1"/>
                  </a:moveTo>
                  <a:cubicBezTo>
                    <a:pt x="2578" y="1"/>
                    <a:pt x="1" y="4484"/>
                    <a:pt x="2397" y="5144"/>
                  </a:cubicBezTo>
                  <a:cubicBezTo>
                    <a:pt x="2721" y="5235"/>
                    <a:pt x="3044" y="5276"/>
                    <a:pt x="3360" y="5276"/>
                  </a:cubicBezTo>
                  <a:cubicBezTo>
                    <a:pt x="5379" y="5276"/>
                    <a:pt x="7101" y="3584"/>
                    <a:pt x="6880" y="2258"/>
                  </a:cubicBezTo>
                  <a:cubicBezTo>
                    <a:pt x="6699" y="1193"/>
                    <a:pt x="7593" y="129"/>
                    <a:pt x="7593" y="129"/>
                  </a:cubicBezTo>
                  <a:lnTo>
                    <a:pt x="2578" y="1"/>
                  </a:lnTo>
                  <a:close/>
                </a:path>
              </a:pathLst>
            </a:custGeom>
            <a:solidFill>
              <a:srgbClr val="BA291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66" name="Google Shape;766;p7"/>
            <p:cNvSpPr/>
            <p:nvPr/>
          </p:nvSpPr>
          <p:spPr>
            <a:xfrm>
              <a:off x="2962600" y="2407975"/>
              <a:ext cx="189850" cy="131925"/>
            </a:xfrm>
            <a:custGeom>
              <a:avLst/>
              <a:gdLst/>
              <a:ahLst/>
              <a:cxnLst/>
              <a:rect l="l" t="t" r="r" b="b"/>
              <a:pathLst>
                <a:path w="7594" h="5277" extrusionOk="0">
                  <a:moveTo>
                    <a:pt x="5016" y="1"/>
                  </a:moveTo>
                  <a:lnTo>
                    <a:pt x="1" y="129"/>
                  </a:lnTo>
                  <a:cubicBezTo>
                    <a:pt x="1" y="129"/>
                    <a:pt x="895" y="1193"/>
                    <a:pt x="714" y="2258"/>
                  </a:cubicBezTo>
                  <a:cubicBezTo>
                    <a:pt x="493" y="3584"/>
                    <a:pt x="2215" y="5276"/>
                    <a:pt x="4234" y="5276"/>
                  </a:cubicBezTo>
                  <a:cubicBezTo>
                    <a:pt x="4550" y="5276"/>
                    <a:pt x="4873" y="5235"/>
                    <a:pt x="5197" y="5144"/>
                  </a:cubicBezTo>
                  <a:cubicBezTo>
                    <a:pt x="7593" y="4484"/>
                    <a:pt x="5016" y="1"/>
                    <a:pt x="5016" y="1"/>
                  </a:cubicBezTo>
                  <a:close/>
                </a:path>
              </a:pathLst>
            </a:custGeom>
            <a:solidFill>
              <a:srgbClr val="BA291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67" name="Google Shape;767;p7"/>
            <p:cNvSpPr/>
            <p:nvPr/>
          </p:nvSpPr>
          <p:spPr>
            <a:xfrm>
              <a:off x="3087475" y="2407975"/>
              <a:ext cx="155225" cy="87150"/>
            </a:xfrm>
            <a:custGeom>
              <a:avLst/>
              <a:gdLst/>
              <a:ahLst/>
              <a:cxnLst/>
              <a:rect l="l" t="t" r="r" b="b"/>
              <a:pathLst>
                <a:path w="6209" h="3486" extrusionOk="0">
                  <a:moveTo>
                    <a:pt x="1193" y="1"/>
                  </a:moveTo>
                  <a:cubicBezTo>
                    <a:pt x="1193" y="1"/>
                    <a:pt x="107" y="1907"/>
                    <a:pt x="0" y="3408"/>
                  </a:cubicBezTo>
                  <a:cubicBezTo>
                    <a:pt x="362" y="3451"/>
                    <a:pt x="735" y="3483"/>
                    <a:pt x="1097" y="3483"/>
                  </a:cubicBezTo>
                  <a:cubicBezTo>
                    <a:pt x="1164" y="3485"/>
                    <a:pt x="1230" y="3486"/>
                    <a:pt x="1296" y="3486"/>
                  </a:cubicBezTo>
                  <a:cubicBezTo>
                    <a:pt x="2336" y="3486"/>
                    <a:pt x="3361" y="3251"/>
                    <a:pt x="4292" y="2791"/>
                  </a:cubicBezTo>
                  <a:cubicBezTo>
                    <a:pt x="4771" y="2546"/>
                    <a:pt x="5175" y="2184"/>
                    <a:pt x="5495" y="1747"/>
                  </a:cubicBezTo>
                  <a:cubicBezTo>
                    <a:pt x="5591" y="874"/>
                    <a:pt x="6208" y="129"/>
                    <a:pt x="6208" y="129"/>
                  </a:cubicBezTo>
                  <a:lnTo>
                    <a:pt x="1193" y="1"/>
                  </a:lnTo>
                  <a:close/>
                </a:path>
              </a:pathLst>
            </a:custGeom>
            <a:solidFill>
              <a:srgbClr val="C449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68" name="Google Shape;768;p7"/>
            <p:cNvSpPr/>
            <p:nvPr/>
          </p:nvSpPr>
          <p:spPr>
            <a:xfrm>
              <a:off x="2962600" y="2407975"/>
              <a:ext cx="155250" cy="87075"/>
            </a:xfrm>
            <a:custGeom>
              <a:avLst/>
              <a:gdLst/>
              <a:ahLst/>
              <a:cxnLst/>
              <a:rect l="l" t="t" r="r" b="b"/>
              <a:pathLst>
                <a:path w="6210" h="3483" extrusionOk="0">
                  <a:moveTo>
                    <a:pt x="5016" y="1"/>
                  </a:moveTo>
                  <a:lnTo>
                    <a:pt x="1" y="139"/>
                  </a:lnTo>
                  <a:cubicBezTo>
                    <a:pt x="1" y="139"/>
                    <a:pt x="789" y="1087"/>
                    <a:pt x="736" y="2077"/>
                  </a:cubicBezTo>
                  <a:cubicBezTo>
                    <a:pt x="2386" y="2961"/>
                    <a:pt x="4218" y="3440"/>
                    <a:pt x="6092" y="3483"/>
                  </a:cubicBezTo>
                  <a:lnTo>
                    <a:pt x="6209" y="3483"/>
                  </a:lnTo>
                  <a:cubicBezTo>
                    <a:pt x="6145" y="1960"/>
                    <a:pt x="5016" y="1"/>
                    <a:pt x="5016" y="1"/>
                  </a:cubicBezTo>
                  <a:close/>
                </a:path>
              </a:pathLst>
            </a:custGeom>
            <a:solidFill>
              <a:srgbClr val="C449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69" name="Google Shape;769;p7"/>
            <p:cNvSpPr/>
            <p:nvPr/>
          </p:nvSpPr>
          <p:spPr>
            <a:xfrm>
              <a:off x="2833225" y="2501150"/>
              <a:ext cx="538050" cy="284875"/>
            </a:xfrm>
            <a:custGeom>
              <a:avLst/>
              <a:gdLst/>
              <a:ahLst/>
              <a:cxnLst/>
              <a:rect l="l" t="t" r="r" b="b"/>
              <a:pathLst>
                <a:path w="21522" h="11395" extrusionOk="0">
                  <a:moveTo>
                    <a:pt x="10585" y="1"/>
                  </a:moveTo>
                  <a:lnTo>
                    <a:pt x="10585" y="107"/>
                  </a:lnTo>
                  <a:lnTo>
                    <a:pt x="8892" y="1"/>
                  </a:lnTo>
                  <a:lnTo>
                    <a:pt x="8892" y="1"/>
                  </a:lnTo>
                  <a:cubicBezTo>
                    <a:pt x="8892" y="1"/>
                    <a:pt x="9201" y="2982"/>
                    <a:pt x="8072" y="3600"/>
                  </a:cubicBezTo>
                  <a:cubicBezTo>
                    <a:pt x="6944" y="4218"/>
                    <a:pt x="1" y="4516"/>
                    <a:pt x="725" y="11395"/>
                  </a:cubicBezTo>
                  <a:lnTo>
                    <a:pt x="20808" y="11395"/>
                  </a:lnTo>
                  <a:cubicBezTo>
                    <a:pt x="21522" y="4516"/>
                    <a:pt x="14589" y="4207"/>
                    <a:pt x="13461" y="3600"/>
                  </a:cubicBezTo>
                  <a:cubicBezTo>
                    <a:pt x="12332" y="2982"/>
                    <a:pt x="12641" y="1"/>
                    <a:pt x="12641" y="1"/>
                  </a:cubicBezTo>
                  <a:lnTo>
                    <a:pt x="12641" y="1"/>
                  </a:lnTo>
                  <a:lnTo>
                    <a:pt x="10948" y="107"/>
                  </a:lnTo>
                  <a:lnTo>
                    <a:pt x="10948" y="1"/>
                  </a:lnTo>
                  <a:lnTo>
                    <a:pt x="10766" y="54"/>
                  </a:lnTo>
                  <a:lnTo>
                    <a:pt x="10585" y="1"/>
                  </a:lnTo>
                  <a:close/>
                </a:path>
              </a:pathLst>
            </a:custGeom>
            <a:solidFill>
              <a:srgbClr val="F7B6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70" name="Google Shape;770;p7"/>
            <p:cNvSpPr/>
            <p:nvPr/>
          </p:nvSpPr>
          <p:spPr>
            <a:xfrm>
              <a:off x="3049675" y="2501150"/>
              <a:ext cx="101175" cy="70850"/>
            </a:xfrm>
            <a:custGeom>
              <a:avLst/>
              <a:gdLst/>
              <a:ahLst/>
              <a:cxnLst/>
              <a:rect l="l" t="t" r="r" b="b"/>
              <a:pathLst>
                <a:path w="4047" h="2834" extrusionOk="0">
                  <a:moveTo>
                    <a:pt x="1927" y="1"/>
                  </a:moveTo>
                  <a:lnTo>
                    <a:pt x="1927" y="107"/>
                  </a:lnTo>
                  <a:lnTo>
                    <a:pt x="234" y="1"/>
                  </a:lnTo>
                  <a:lnTo>
                    <a:pt x="234" y="1"/>
                  </a:lnTo>
                  <a:cubicBezTo>
                    <a:pt x="234" y="1"/>
                    <a:pt x="415" y="1737"/>
                    <a:pt x="0" y="2833"/>
                  </a:cubicBezTo>
                  <a:cubicBezTo>
                    <a:pt x="1352" y="2631"/>
                    <a:pt x="2694" y="2418"/>
                    <a:pt x="4047" y="2205"/>
                  </a:cubicBezTo>
                  <a:cubicBezTo>
                    <a:pt x="3929" y="1481"/>
                    <a:pt x="3908" y="736"/>
                    <a:pt x="3983" y="1"/>
                  </a:cubicBezTo>
                  <a:lnTo>
                    <a:pt x="3983" y="1"/>
                  </a:lnTo>
                  <a:lnTo>
                    <a:pt x="2290" y="107"/>
                  </a:lnTo>
                  <a:lnTo>
                    <a:pt x="2290" y="1"/>
                  </a:lnTo>
                  <a:lnTo>
                    <a:pt x="2108" y="54"/>
                  </a:lnTo>
                  <a:lnTo>
                    <a:pt x="1927" y="1"/>
                  </a:lnTo>
                  <a:close/>
                </a:path>
              </a:pathLst>
            </a:custGeom>
            <a:solidFill>
              <a:srgbClr val="F391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71" name="Google Shape;771;p7"/>
            <p:cNvSpPr/>
            <p:nvPr/>
          </p:nvSpPr>
          <p:spPr>
            <a:xfrm>
              <a:off x="2834550" y="2604175"/>
              <a:ext cx="536725" cy="181850"/>
            </a:xfrm>
            <a:custGeom>
              <a:avLst/>
              <a:gdLst/>
              <a:ahLst/>
              <a:cxnLst/>
              <a:rect l="l" t="t" r="r" b="b"/>
              <a:pathLst>
                <a:path w="21469" h="7274" extrusionOk="0">
                  <a:moveTo>
                    <a:pt x="5772" y="1"/>
                  </a:moveTo>
                  <a:cubicBezTo>
                    <a:pt x="3430" y="757"/>
                    <a:pt x="1" y="2386"/>
                    <a:pt x="512" y="7274"/>
                  </a:cubicBezTo>
                  <a:lnTo>
                    <a:pt x="20958" y="7274"/>
                  </a:lnTo>
                  <a:cubicBezTo>
                    <a:pt x="21469" y="2386"/>
                    <a:pt x="18051" y="757"/>
                    <a:pt x="15697" y="1"/>
                  </a:cubicBezTo>
                  <a:cubicBezTo>
                    <a:pt x="14717" y="895"/>
                    <a:pt x="13259" y="1524"/>
                    <a:pt x="11587" y="1683"/>
                  </a:cubicBezTo>
                  <a:lnTo>
                    <a:pt x="10692" y="4910"/>
                  </a:lnTo>
                  <a:lnTo>
                    <a:pt x="10224" y="1705"/>
                  </a:lnTo>
                  <a:cubicBezTo>
                    <a:pt x="8413" y="1598"/>
                    <a:pt x="6827" y="959"/>
                    <a:pt x="577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72" name="Google Shape;772;p7"/>
            <p:cNvSpPr/>
            <p:nvPr/>
          </p:nvSpPr>
          <p:spPr>
            <a:xfrm>
              <a:off x="2947700" y="2604175"/>
              <a:ext cx="145375" cy="63125"/>
            </a:xfrm>
            <a:custGeom>
              <a:avLst/>
              <a:gdLst/>
              <a:ahLst/>
              <a:cxnLst/>
              <a:rect l="l" t="t" r="r" b="b"/>
              <a:pathLst>
                <a:path w="5815" h="2525" extrusionOk="0">
                  <a:moveTo>
                    <a:pt x="1246" y="1"/>
                  </a:moveTo>
                  <a:cubicBezTo>
                    <a:pt x="820" y="139"/>
                    <a:pt x="405" y="299"/>
                    <a:pt x="1" y="480"/>
                  </a:cubicBezTo>
                  <a:cubicBezTo>
                    <a:pt x="831" y="1609"/>
                    <a:pt x="3099" y="2439"/>
                    <a:pt x="5815" y="2525"/>
                  </a:cubicBezTo>
                  <a:lnTo>
                    <a:pt x="5687" y="1705"/>
                  </a:lnTo>
                  <a:cubicBezTo>
                    <a:pt x="3887" y="1598"/>
                    <a:pt x="2301" y="959"/>
                    <a:pt x="124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73" name="Google Shape;773;p7"/>
            <p:cNvSpPr/>
            <p:nvPr/>
          </p:nvSpPr>
          <p:spPr>
            <a:xfrm>
              <a:off x="3118350" y="2604450"/>
              <a:ext cx="143250" cy="62850"/>
            </a:xfrm>
            <a:custGeom>
              <a:avLst/>
              <a:gdLst/>
              <a:ahLst/>
              <a:cxnLst/>
              <a:rect l="l" t="t" r="r" b="b"/>
              <a:pathLst>
                <a:path w="5730" h="2514" extrusionOk="0">
                  <a:moveTo>
                    <a:pt x="4345" y="0"/>
                  </a:moveTo>
                  <a:cubicBezTo>
                    <a:pt x="3365" y="895"/>
                    <a:pt x="1907" y="1513"/>
                    <a:pt x="235" y="1672"/>
                  </a:cubicBezTo>
                  <a:lnTo>
                    <a:pt x="0" y="2514"/>
                  </a:lnTo>
                  <a:cubicBezTo>
                    <a:pt x="2652" y="2418"/>
                    <a:pt x="4867" y="1619"/>
                    <a:pt x="5729" y="533"/>
                  </a:cubicBezTo>
                  <a:cubicBezTo>
                    <a:pt x="5282" y="320"/>
                    <a:pt x="4824" y="139"/>
                    <a:pt x="434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74" name="Google Shape;774;p7"/>
            <p:cNvSpPr/>
            <p:nvPr/>
          </p:nvSpPr>
          <p:spPr>
            <a:xfrm>
              <a:off x="3096775" y="2737025"/>
              <a:ext cx="21600" cy="18725"/>
            </a:xfrm>
            <a:custGeom>
              <a:avLst/>
              <a:gdLst/>
              <a:ahLst/>
              <a:cxnLst/>
              <a:rect l="l" t="t" r="r" b="b"/>
              <a:pathLst>
                <a:path w="864" h="749" extrusionOk="0">
                  <a:moveTo>
                    <a:pt x="374" y="0"/>
                  </a:moveTo>
                  <a:cubicBezTo>
                    <a:pt x="161" y="0"/>
                    <a:pt x="1" y="171"/>
                    <a:pt x="1" y="373"/>
                  </a:cubicBezTo>
                  <a:cubicBezTo>
                    <a:pt x="1" y="597"/>
                    <a:pt x="183" y="748"/>
                    <a:pt x="373" y="748"/>
                  </a:cubicBezTo>
                  <a:cubicBezTo>
                    <a:pt x="463" y="748"/>
                    <a:pt x="554" y="715"/>
                    <a:pt x="629" y="639"/>
                  </a:cubicBezTo>
                  <a:cubicBezTo>
                    <a:pt x="863" y="405"/>
                    <a:pt x="704" y="0"/>
                    <a:pt x="37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75" name="Google Shape;775;p7"/>
            <p:cNvSpPr/>
            <p:nvPr/>
          </p:nvSpPr>
          <p:spPr>
            <a:xfrm>
              <a:off x="2967400" y="2371975"/>
              <a:ext cx="60725" cy="69475"/>
            </a:xfrm>
            <a:custGeom>
              <a:avLst/>
              <a:gdLst/>
              <a:ahLst/>
              <a:cxnLst/>
              <a:rect l="l" t="t" r="r" b="b"/>
              <a:pathLst>
                <a:path w="2429" h="2779" extrusionOk="0">
                  <a:moveTo>
                    <a:pt x="1172" y="1"/>
                  </a:moveTo>
                  <a:cubicBezTo>
                    <a:pt x="1028" y="1"/>
                    <a:pt x="920" y="35"/>
                    <a:pt x="895" y="46"/>
                  </a:cubicBezTo>
                  <a:cubicBezTo>
                    <a:pt x="820" y="78"/>
                    <a:pt x="1" y="174"/>
                    <a:pt x="139" y="1238"/>
                  </a:cubicBezTo>
                  <a:cubicBezTo>
                    <a:pt x="272" y="2185"/>
                    <a:pt x="783" y="2779"/>
                    <a:pt x="1307" y="2779"/>
                  </a:cubicBezTo>
                  <a:cubicBezTo>
                    <a:pt x="1372" y="2779"/>
                    <a:pt x="1437" y="2769"/>
                    <a:pt x="1502" y="2751"/>
                  </a:cubicBezTo>
                  <a:cubicBezTo>
                    <a:pt x="2109" y="2655"/>
                    <a:pt x="2428" y="1856"/>
                    <a:pt x="2088" y="812"/>
                  </a:cubicBezTo>
                  <a:cubicBezTo>
                    <a:pt x="1870" y="130"/>
                    <a:pt x="1452" y="1"/>
                    <a:pt x="1172" y="1"/>
                  </a:cubicBezTo>
                  <a:close/>
                </a:path>
              </a:pathLst>
            </a:custGeom>
            <a:solidFill>
              <a:srgbClr val="F391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76" name="Google Shape;776;p7"/>
            <p:cNvSpPr/>
            <p:nvPr/>
          </p:nvSpPr>
          <p:spPr>
            <a:xfrm>
              <a:off x="3177450" y="2371975"/>
              <a:ext cx="60450" cy="69475"/>
            </a:xfrm>
            <a:custGeom>
              <a:avLst/>
              <a:gdLst/>
              <a:ahLst/>
              <a:cxnLst/>
              <a:rect l="l" t="t" r="r" b="b"/>
              <a:pathLst>
                <a:path w="2418" h="2779" extrusionOk="0">
                  <a:moveTo>
                    <a:pt x="1250" y="1"/>
                  </a:moveTo>
                  <a:cubicBezTo>
                    <a:pt x="967" y="1"/>
                    <a:pt x="549" y="130"/>
                    <a:pt x="331" y="812"/>
                  </a:cubicBezTo>
                  <a:cubicBezTo>
                    <a:pt x="0" y="1856"/>
                    <a:pt x="309" y="2655"/>
                    <a:pt x="916" y="2751"/>
                  </a:cubicBezTo>
                  <a:cubicBezTo>
                    <a:pt x="982" y="2769"/>
                    <a:pt x="1049" y="2779"/>
                    <a:pt x="1115" y="2779"/>
                  </a:cubicBezTo>
                  <a:cubicBezTo>
                    <a:pt x="1646" y="2779"/>
                    <a:pt x="2156" y="2185"/>
                    <a:pt x="2279" y="1238"/>
                  </a:cubicBezTo>
                  <a:cubicBezTo>
                    <a:pt x="2418" y="174"/>
                    <a:pt x="1608" y="78"/>
                    <a:pt x="1534" y="46"/>
                  </a:cubicBezTo>
                  <a:cubicBezTo>
                    <a:pt x="1505" y="35"/>
                    <a:pt x="1395" y="1"/>
                    <a:pt x="1250" y="1"/>
                  </a:cubicBezTo>
                  <a:close/>
                </a:path>
              </a:pathLst>
            </a:custGeom>
            <a:solidFill>
              <a:srgbClr val="F391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77" name="Google Shape;777;p7"/>
            <p:cNvSpPr/>
            <p:nvPr/>
          </p:nvSpPr>
          <p:spPr>
            <a:xfrm>
              <a:off x="2989525" y="2246875"/>
              <a:ext cx="228925" cy="290425"/>
            </a:xfrm>
            <a:custGeom>
              <a:avLst/>
              <a:gdLst/>
              <a:ahLst/>
              <a:cxnLst/>
              <a:rect l="l" t="t" r="r" b="b"/>
              <a:pathLst>
                <a:path w="9157" h="11617" extrusionOk="0">
                  <a:moveTo>
                    <a:pt x="4286" y="0"/>
                  </a:moveTo>
                  <a:cubicBezTo>
                    <a:pt x="3368" y="0"/>
                    <a:pt x="754" y="342"/>
                    <a:pt x="404" y="4251"/>
                  </a:cubicBezTo>
                  <a:cubicBezTo>
                    <a:pt x="0" y="8684"/>
                    <a:pt x="1903" y="11616"/>
                    <a:pt x="4369" y="11616"/>
                  </a:cubicBezTo>
                  <a:cubicBezTo>
                    <a:pt x="4439" y="11616"/>
                    <a:pt x="4508" y="11614"/>
                    <a:pt x="4578" y="11609"/>
                  </a:cubicBezTo>
                  <a:cubicBezTo>
                    <a:pt x="4648" y="11614"/>
                    <a:pt x="4718" y="11616"/>
                    <a:pt x="4787" y="11616"/>
                  </a:cubicBezTo>
                  <a:cubicBezTo>
                    <a:pt x="7253" y="11616"/>
                    <a:pt x="9157" y="8684"/>
                    <a:pt x="8753" y="4251"/>
                  </a:cubicBezTo>
                  <a:cubicBezTo>
                    <a:pt x="8394" y="342"/>
                    <a:pt x="5779" y="0"/>
                    <a:pt x="4867" y="0"/>
                  </a:cubicBezTo>
                  <a:cubicBezTo>
                    <a:pt x="4723" y="0"/>
                    <a:pt x="4622" y="9"/>
                    <a:pt x="4578" y="13"/>
                  </a:cubicBezTo>
                  <a:cubicBezTo>
                    <a:pt x="4533" y="9"/>
                    <a:pt x="4431" y="0"/>
                    <a:pt x="4286" y="0"/>
                  </a:cubicBezTo>
                  <a:close/>
                </a:path>
              </a:pathLst>
            </a:custGeom>
            <a:solidFill>
              <a:srgbClr val="F7B6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78" name="Google Shape;778;p7"/>
            <p:cNvSpPr/>
            <p:nvPr/>
          </p:nvSpPr>
          <p:spPr>
            <a:xfrm>
              <a:off x="2990300" y="2339050"/>
              <a:ext cx="229050" cy="203325"/>
            </a:xfrm>
            <a:custGeom>
              <a:avLst/>
              <a:gdLst/>
              <a:ahLst/>
              <a:cxnLst/>
              <a:rect l="l" t="t" r="r" b="b"/>
              <a:pathLst>
                <a:path w="9162" h="8133" extrusionOk="0">
                  <a:moveTo>
                    <a:pt x="447" y="0"/>
                  </a:moveTo>
                  <a:cubicBezTo>
                    <a:pt x="325" y="0"/>
                    <a:pt x="224" y="1427"/>
                    <a:pt x="224" y="1427"/>
                  </a:cubicBezTo>
                  <a:cubicBezTo>
                    <a:pt x="224" y="1427"/>
                    <a:pt x="0" y="7369"/>
                    <a:pt x="3514" y="8039"/>
                  </a:cubicBezTo>
                  <a:cubicBezTo>
                    <a:pt x="3845" y="8102"/>
                    <a:pt x="4163" y="8132"/>
                    <a:pt x="4469" y="8132"/>
                  </a:cubicBezTo>
                  <a:cubicBezTo>
                    <a:pt x="7406" y="8132"/>
                    <a:pt x="9161" y="5332"/>
                    <a:pt x="8881" y="1118"/>
                  </a:cubicBezTo>
                  <a:lnTo>
                    <a:pt x="8434" y="1075"/>
                  </a:lnTo>
                  <a:cubicBezTo>
                    <a:pt x="8434" y="1075"/>
                    <a:pt x="8147" y="5771"/>
                    <a:pt x="7082" y="5814"/>
                  </a:cubicBezTo>
                  <a:cubicBezTo>
                    <a:pt x="7067" y="5814"/>
                    <a:pt x="7053" y="5815"/>
                    <a:pt x="7039" y="5815"/>
                  </a:cubicBezTo>
                  <a:cubicBezTo>
                    <a:pt x="6060" y="5815"/>
                    <a:pt x="7564" y="4354"/>
                    <a:pt x="5548" y="4270"/>
                  </a:cubicBezTo>
                  <a:cubicBezTo>
                    <a:pt x="4611" y="4226"/>
                    <a:pt x="3891" y="4057"/>
                    <a:pt x="3370" y="4057"/>
                  </a:cubicBezTo>
                  <a:cubicBezTo>
                    <a:pt x="2761" y="4057"/>
                    <a:pt x="2424" y="4288"/>
                    <a:pt x="2332" y="5218"/>
                  </a:cubicBezTo>
                  <a:cubicBezTo>
                    <a:pt x="2311" y="5447"/>
                    <a:pt x="2239" y="5554"/>
                    <a:pt x="2135" y="5554"/>
                  </a:cubicBezTo>
                  <a:cubicBezTo>
                    <a:pt x="1711" y="5554"/>
                    <a:pt x="765" y="3794"/>
                    <a:pt x="629" y="1341"/>
                  </a:cubicBezTo>
                  <a:cubicBezTo>
                    <a:pt x="569" y="338"/>
                    <a:pt x="506" y="0"/>
                    <a:pt x="447" y="0"/>
                  </a:cubicBezTo>
                  <a:close/>
                </a:path>
              </a:pathLst>
            </a:custGeom>
            <a:solidFill>
              <a:srgbClr val="C449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79" name="Google Shape;779;p7"/>
            <p:cNvSpPr/>
            <p:nvPr/>
          </p:nvSpPr>
          <p:spPr>
            <a:xfrm>
              <a:off x="2995625" y="2339050"/>
              <a:ext cx="14650" cy="74025"/>
            </a:xfrm>
            <a:custGeom>
              <a:avLst/>
              <a:gdLst/>
              <a:ahLst/>
              <a:cxnLst/>
              <a:rect l="l" t="t" r="r" b="b"/>
              <a:pathLst>
                <a:path w="586" h="2961" extrusionOk="0">
                  <a:moveTo>
                    <a:pt x="234" y="0"/>
                  </a:moveTo>
                  <a:cubicBezTo>
                    <a:pt x="112" y="0"/>
                    <a:pt x="11" y="1427"/>
                    <a:pt x="11" y="1427"/>
                  </a:cubicBezTo>
                  <a:cubicBezTo>
                    <a:pt x="0" y="1938"/>
                    <a:pt x="32" y="2449"/>
                    <a:pt x="86" y="2960"/>
                  </a:cubicBezTo>
                  <a:cubicBezTo>
                    <a:pt x="245" y="2875"/>
                    <a:pt x="416" y="2790"/>
                    <a:pt x="586" y="2704"/>
                  </a:cubicBezTo>
                  <a:cubicBezTo>
                    <a:pt x="501" y="2257"/>
                    <a:pt x="437" y="1799"/>
                    <a:pt x="416" y="1341"/>
                  </a:cubicBezTo>
                  <a:cubicBezTo>
                    <a:pt x="356" y="338"/>
                    <a:pt x="293" y="0"/>
                    <a:pt x="234" y="0"/>
                  </a:cubicBezTo>
                  <a:close/>
                </a:path>
              </a:pathLst>
            </a:custGeom>
            <a:solidFill>
              <a:srgbClr val="B63E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80" name="Google Shape;780;p7"/>
            <p:cNvSpPr/>
            <p:nvPr/>
          </p:nvSpPr>
          <p:spPr>
            <a:xfrm>
              <a:off x="3197675" y="2365925"/>
              <a:ext cx="15475" cy="41825"/>
            </a:xfrm>
            <a:custGeom>
              <a:avLst/>
              <a:gdLst/>
              <a:ahLst/>
              <a:cxnLst/>
              <a:rect l="l" t="t" r="r" b="b"/>
              <a:pathLst>
                <a:path w="619" h="1673" extrusionOk="0">
                  <a:moveTo>
                    <a:pt x="139" y="0"/>
                  </a:moveTo>
                  <a:cubicBezTo>
                    <a:pt x="139" y="0"/>
                    <a:pt x="107" y="639"/>
                    <a:pt x="1" y="1459"/>
                  </a:cubicBezTo>
                  <a:cubicBezTo>
                    <a:pt x="192" y="1523"/>
                    <a:pt x="395" y="1598"/>
                    <a:pt x="586" y="1672"/>
                  </a:cubicBezTo>
                  <a:cubicBezTo>
                    <a:pt x="618" y="1129"/>
                    <a:pt x="618" y="586"/>
                    <a:pt x="586" y="43"/>
                  </a:cubicBezTo>
                  <a:lnTo>
                    <a:pt x="139" y="0"/>
                  </a:lnTo>
                  <a:close/>
                </a:path>
              </a:pathLst>
            </a:custGeom>
            <a:solidFill>
              <a:srgbClr val="B63E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81" name="Google Shape;781;p7"/>
            <p:cNvSpPr/>
            <p:nvPr/>
          </p:nvSpPr>
          <p:spPr>
            <a:xfrm>
              <a:off x="3106100" y="2366450"/>
              <a:ext cx="21850" cy="76950"/>
            </a:xfrm>
            <a:custGeom>
              <a:avLst/>
              <a:gdLst/>
              <a:ahLst/>
              <a:cxnLst/>
              <a:rect l="l" t="t" r="r" b="b"/>
              <a:pathLst>
                <a:path w="874" h="3078" extrusionOk="0">
                  <a:moveTo>
                    <a:pt x="512" y="1"/>
                  </a:moveTo>
                  <a:lnTo>
                    <a:pt x="512" y="1"/>
                  </a:lnTo>
                  <a:cubicBezTo>
                    <a:pt x="490" y="426"/>
                    <a:pt x="501" y="852"/>
                    <a:pt x="544" y="1278"/>
                  </a:cubicBezTo>
                  <a:cubicBezTo>
                    <a:pt x="554" y="1491"/>
                    <a:pt x="586" y="1704"/>
                    <a:pt x="608" y="1917"/>
                  </a:cubicBezTo>
                  <a:cubicBezTo>
                    <a:pt x="627" y="2114"/>
                    <a:pt x="656" y="2302"/>
                    <a:pt x="686" y="2498"/>
                  </a:cubicBezTo>
                  <a:lnTo>
                    <a:pt x="686" y="2498"/>
                  </a:lnTo>
                  <a:cubicBezTo>
                    <a:pt x="575" y="2581"/>
                    <a:pt x="465" y="2666"/>
                    <a:pt x="363" y="2759"/>
                  </a:cubicBezTo>
                  <a:cubicBezTo>
                    <a:pt x="235" y="2865"/>
                    <a:pt x="118" y="2961"/>
                    <a:pt x="1" y="3078"/>
                  </a:cubicBezTo>
                  <a:cubicBezTo>
                    <a:pt x="139" y="3003"/>
                    <a:pt x="288" y="2929"/>
                    <a:pt x="427" y="2854"/>
                  </a:cubicBezTo>
                  <a:cubicBezTo>
                    <a:pt x="565" y="2769"/>
                    <a:pt x="693" y="2695"/>
                    <a:pt x="831" y="2609"/>
                  </a:cubicBezTo>
                  <a:lnTo>
                    <a:pt x="874" y="2588"/>
                  </a:lnTo>
                  <a:lnTo>
                    <a:pt x="874" y="2524"/>
                  </a:lnTo>
                  <a:cubicBezTo>
                    <a:pt x="863" y="2311"/>
                    <a:pt x="842" y="2098"/>
                    <a:pt x="821" y="1896"/>
                  </a:cubicBezTo>
                  <a:cubicBezTo>
                    <a:pt x="810" y="1683"/>
                    <a:pt x="778" y="1470"/>
                    <a:pt x="746" y="1257"/>
                  </a:cubicBezTo>
                  <a:cubicBezTo>
                    <a:pt x="693" y="831"/>
                    <a:pt x="608" y="416"/>
                    <a:pt x="512" y="1"/>
                  </a:cubicBezTo>
                  <a:close/>
                </a:path>
              </a:pathLst>
            </a:custGeom>
            <a:solidFill>
              <a:srgbClr val="F391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82" name="Google Shape;782;p7"/>
            <p:cNvSpPr/>
            <p:nvPr/>
          </p:nvSpPr>
          <p:spPr>
            <a:xfrm>
              <a:off x="3131125" y="2338400"/>
              <a:ext cx="53800" cy="19825"/>
            </a:xfrm>
            <a:custGeom>
              <a:avLst/>
              <a:gdLst/>
              <a:ahLst/>
              <a:cxnLst/>
              <a:rect l="l" t="t" r="r" b="b"/>
              <a:pathLst>
                <a:path w="2152" h="793" extrusionOk="0">
                  <a:moveTo>
                    <a:pt x="1007" y="0"/>
                  </a:moveTo>
                  <a:cubicBezTo>
                    <a:pt x="917" y="0"/>
                    <a:pt x="832" y="10"/>
                    <a:pt x="746" y="26"/>
                  </a:cubicBezTo>
                  <a:cubicBezTo>
                    <a:pt x="682" y="47"/>
                    <a:pt x="629" y="68"/>
                    <a:pt x="576" y="90"/>
                  </a:cubicBezTo>
                  <a:cubicBezTo>
                    <a:pt x="522" y="122"/>
                    <a:pt x="469" y="143"/>
                    <a:pt x="416" y="185"/>
                  </a:cubicBezTo>
                  <a:cubicBezTo>
                    <a:pt x="320" y="249"/>
                    <a:pt x="235" y="324"/>
                    <a:pt x="171" y="409"/>
                  </a:cubicBezTo>
                  <a:cubicBezTo>
                    <a:pt x="96" y="494"/>
                    <a:pt x="43" y="601"/>
                    <a:pt x="1" y="697"/>
                  </a:cubicBezTo>
                  <a:cubicBezTo>
                    <a:pt x="107" y="654"/>
                    <a:pt x="192" y="590"/>
                    <a:pt x="277" y="548"/>
                  </a:cubicBezTo>
                  <a:cubicBezTo>
                    <a:pt x="363" y="505"/>
                    <a:pt x="458" y="462"/>
                    <a:pt x="544" y="430"/>
                  </a:cubicBezTo>
                  <a:cubicBezTo>
                    <a:pt x="686" y="377"/>
                    <a:pt x="837" y="353"/>
                    <a:pt x="988" y="353"/>
                  </a:cubicBezTo>
                  <a:cubicBezTo>
                    <a:pt x="1017" y="353"/>
                    <a:pt x="1047" y="354"/>
                    <a:pt x="1076" y="356"/>
                  </a:cubicBezTo>
                  <a:cubicBezTo>
                    <a:pt x="1257" y="377"/>
                    <a:pt x="1438" y="430"/>
                    <a:pt x="1609" y="505"/>
                  </a:cubicBezTo>
                  <a:cubicBezTo>
                    <a:pt x="1790" y="590"/>
                    <a:pt x="1981" y="686"/>
                    <a:pt x="2152" y="792"/>
                  </a:cubicBezTo>
                  <a:cubicBezTo>
                    <a:pt x="2066" y="579"/>
                    <a:pt x="1928" y="398"/>
                    <a:pt x="1747" y="271"/>
                  </a:cubicBezTo>
                  <a:cubicBezTo>
                    <a:pt x="1566" y="122"/>
                    <a:pt x="1342" y="26"/>
                    <a:pt x="1108" y="4"/>
                  </a:cubicBezTo>
                  <a:cubicBezTo>
                    <a:pt x="1074" y="2"/>
                    <a:pt x="1040" y="0"/>
                    <a:pt x="1007" y="0"/>
                  </a:cubicBezTo>
                  <a:close/>
                </a:path>
              </a:pathLst>
            </a:custGeom>
            <a:solidFill>
              <a:srgbClr val="14111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83" name="Google Shape;783;p7"/>
            <p:cNvSpPr/>
            <p:nvPr/>
          </p:nvSpPr>
          <p:spPr>
            <a:xfrm>
              <a:off x="3024100" y="2338400"/>
              <a:ext cx="53800" cy="19825"/>
            </a:xfrm>
            <a:custGeom>
              <a:avLst/>
              <a:gdLst/>
              <a:ahLst/>
              <a:cxnLst/>
              <a:rect l="l" t="t" r="r" b="b"/>
              <a:pathLst>
                <a:path w="2152" h="793" extrusionOk="0">
                  <a:moveTo>
                    <a:pt x="1003" y="0"/>
                  </a:moveTo>
                  <a:cubicBezTo>
                    <a:pt x="917" y="0"/>
                    <a:pt x="829" y="10"/>
                    <a:pt x="736" y="26"/>
                  </a:cubicBezTo>
                  <a:cubicBezTo>
                    <a:pt x="682" y="47"/>
                    <a:pt x="629" y="68"/>
                    <a:pt x="565" y="90"/>
                  </a:cubicBezTo>
                  <a:cubicBezTo>
                    <a:pt x="512" y="122"/>
                    <a:pt x="469" y="143"/>
                    <a:pt x="416" y="185"/>
                  </a:cubicBezTo>
                  <a:cubicBezTo>
                    <a:pt x="320" y="249"/>
                    <a:pt x="235" y="324"/>
                    <a:pt x="160" y="409"/>
                  </a:cubicBezTo>
                  <a:cubicBezTo>
                    <a:pt x="97" y="494"/>
                    <a:pt x="43" y="601"/>
                    <a:pt x="1" y="697"/>
                  </a:cubicBezTo>
                  <a:cubicBezTo>
                    <a:pt x="97" y="654"/>
                    <a:pt x="182" y="590"/>
                    <a:pt x="278" y="548"/>
                  </a:cubicBezTo>
                  <a:cubicBezTo>
                    <a:pt x="363" y="505"/>
                    <a:pt x="448" y="462"/>
                    <a:pt x="544" y="430"/>
                  </a:cubicBezTo>
                  <a:cubicBezTo>
                    <a:pt x="687" y="377"/>
                    <a:pt x="837" y="353"/>
                    <a:pt x="982" y="353"/>
                  </a:cubicBezTo>
                  <a:cubicBezTo>
                    <a:pt x="1010" y="353"/>
                    <a:pt x="1038" y="354"/>
                    <a:pt x="1066" y="356"/>
                  </a:cubicBezTo>
                  <a:cubicBezTo>
                    <a:pt x="1257" y="377"/>
                    <a:pt x="1428" y="430"/>
                    <a:pt x="1598" y="505"/>
                  </a:cubicBezTo>
                  <a:cubicBezTo>
                    <a:pt x="1779" y="579"/>
                    <a:pt x="1960" y="675"/>
                    <a:pt x="2152" y="792"/>
                  </a:cubicBezTo>
                  <a:cubicBezTo>
                    <a:pt x="2067" y="579"/>
                    <a:pt x="1928" y="398"/>
                    <a:pt x="1747" y="271"/>
                  </a:cubicBezTo>
                  <a:cubicBezTo>
                    <a:pt x="1566" y="122"/>
                    <a:pt x="1342" y="26"/>
                    <a:pt x="1098" y="4"/>
                  </a:cubicBezTo>
                  <a:cubicBezTo>
                    <a:pt x="1066" y="2"/>
                    <a:pt x="1035" y="0"/>
                    <a:pt x="1003" y="0"/>
                  </a:cubicBezTo>
                  <a:close/>
                </a:path>
              </a:pathLst>
            </a:custGeom>
            <a:solidFill>
              <a:srgbClr val="14111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84" name="Google Shape;784;p7"/>
            <p:cNvSpPr/>
            <p:nvPr/>
          </p:nvSpPr>
          <p:spPr>
            <a:xfrm>
              <a:off x="3039025" y="2376825"/>
              <a:ext cx="35700" cy="22400"/>
            </a:xfrm>
            <a:custGeom>
              <a:avLst/>
              <a:gdLst/>
              <a:ahLst/>
              <a:cxnLst/>
              <a:rect l="l" t="t" r="r" b="b"/>
              <a:pathLst>
                <a:path w="1428" h="896" extrusionOk="0">
                  <a:moveTo>
                    <a:pt x="703" y="1"/>
                  </a:moveTo>
                  <a:cubicBezTo>
                    <a:pt x="596" y="1"/>
                    <a:pt x="479" y="22"/>
                    <a:pt x="383" y="65"/>
                  </a:cubicBezTo>
                  <a:cubicBezTo>
                    <a:pt x="277" y="107"/>
                    <a:pt x="192" y="182"/>
                    <a:pt x="128" y="278"/>
                  </a:cubicBezTo>
                  <a:cubicBezTo>
                    <a:pt x="32" y="469"/>
                    <a:pt x="0" y="682"/>
                    <a:pt x="43" y="885"/>
                  </a:cubicBezTo>
                  <a:cubicBezTo>
                    <a:pt x="64" y="693"/>
                    <a:pt x="128" y="512"/>
                    <a:pt x="234" y="352"/>
                  </a:cubicBezTo>
                  <a:cubicBezTo>
                    <a:pt x="288" y="288"/>
                    <a:pt x="351" y="235"/>
                    <a:pt x="437" y="203"/>
                  </a:cubicBezTo>
                  <a:cubicBezTo>
                    <a:pt x="522" y="171"/>
                    <a:pt x="607" y="161"/>
                    <a:pt x="703" y="161"/>
                  </a:cubicBezTo>
                  <a:cubicBezTo>
                    <a:pt x="884" y="161"/>
                    <a:pt x="1054" y="235"/>
                    <a:pt x="1171" y="374"/>
                  </a:cubicBezTo>
                  <a:cubicBezTo>
                    <a:pt x="1289" y="523"/>
                    <a:pt x="1374" y="704"/>
                    <a:pt x="1416" y="895"/>
                  </a:cubicBezTo>
                  <a:cubicBezTo>
                    <a:pt x="1427" y="682"/>
                    <a:pt x="1374" y="480"/>
                    <a:pt x="1267" y="299"/>
                  </a:cubicBezTo>
                  <a:cubicBezTo>
                    <a:pt x="1139" y="118"/>
                    <a:pt x="927" y="1"/>
                    <a:pt x="703" y="1"/>
                  </a:cubicBezTo>
                  <a:close/>
                </a:path>
              </a:pathLst>
            </a:custGeom>
            <a:solidFill>
              <a:srgbClr val="14111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85" name="Google Shape;785;p7"/>
            <p:cNvSpPr/>
            <p:nvPr/>
          </p:nvSpPr>
          <p:spPr>
            <a:xfrm>
              <a:off x="3135125" y="2375225"/>
              <a:ext cx="35950" cy="22400"/>
            </a:xfrm>
            <a:custGeom>
              <a:avLst/>
              <a:gdLst/>
              <a:ahLst/>
              <a:cxnLst/>
              <a:rect l="l" t="t" r="r" b="b"/>
              <a:pathLst>
                <a:path w="1438" h="896" extrusionOk="0">
                  <a:moveTo>
                    <a:pt x="703" y="1"/>
                  </a:moveTo>
                  <a:cubicBezTo>
                    <a:pt x="597" y="1"/>
                    <a:pt x="479" y="22"/>
                    <a:pt x="384" y="65"/>
                  </a:cubicBezTo>
                  <a:cubicBezTo>
                    <a:pt x="277" y="107"/>
                    <a:pt x="192" y="193"/>
                    <a:pt x="139" y="288"/>
                  </a:cubicBezTo>
                  <a:cubicBezTo>
                    <a:pt x="32" y="469"/>
                    <a:pt x="0" y="682"/>
                    <a:pt x="54" y="885"/>
                  </a:cubicBezTo>
                  <a:cubicBezTo>
                    <a:pt x="64" y="693"/>
                    <a:pt x="128" y="512"/>
                    <a:pt x="235" y="352"/>
                  </a:cubicBezTo>
                  <a:cubicBezTo>
                    <a:pt x="288" y="288"/>
                    <a:pt x="362" y="235"/>
                    <a:pt x="437" y="203"/>
                  </a:cubicBezTo>
                  <a:cubicBezTo>
                    <a:pt x="522" y="171"/>
                    <a:pt x="618" y="161"/>
                    <a:pt x="703" y="161"/>
                  </a:cubicBezTo>
                  <a:cubicBezTo>
                    <a:pt x="884" y="161"/>
                    <a:pt x="1055" y="235"/>
                    <a:pt x="1172" y="374"/>
                  </a:cubicBezTo>
                  <a:cubicBezTo>
                    <a:pt x="1289" y="533"/>
                    <a:pt x="1374" y="704"/>
                    <a:pt x="1427" y="895"/>
                  </a:cubicBezTo>
                  <a:cubicBezTo>
                    <a:pt x="1438" y="682"/>
                    <a:pt x="1385" y="469"/>
                    <a:pt x="1267" y="299"/>
                  </a:cubicBezTo>
                  <a:cubicBezTo>
                    <a:pt x="1140" y="107"/>
                    <a:pt x="927" y="1"/>
                    <a:pt x="703" y="1"/>
                  </a:cubicBezTo>
                  <a:close/>
                </a:path>
              </a:pathLst>
            </a:custGeom>
            <a:solidFill>
              <a:srgbClr val="14111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86" name="Google Shape;786;p7"/>
            <p:cNvSpPr/>
            <p:nvPr/>
          </p:nvSpPr>
          <p:spPr>
            <a:xfrm>
              <a:off x="3066425" y="2463625"/>
              <a:ext cx="81225" cy="14725"/>
            </a:xfrm>
            <a:custGeom>
              <a:avLst/>
              <a:gdLst/>
              <a:ahLst/>
              <a:cxnLst/>
              <a:rect l="l" t="t" r="r" b="b"/>
              <a:pathLst>
                <a:path w="3249" h="589" extrusionOk="0">
                  <a:moveTo>
                    <a:pt x="3249" y="0"/>
                  </a:moveTo>
                  <a:lnTo>
                    <a:pt x="1" y="43"/>
                  </a:lnTo>
                  <a:cubicBezTo>
                    <a:pt x="523" y="400"/>
                    <a:pt x="1132" y="589"/>
                    <a:pt x="1713" y="589"/>
                  </a:cubicBezTo>
                  <a:cubicBezTo>
                    <a:pt x="2293" y="589"/>
                    <a:pt x="2844" y="400"/>
                    <a:pt x="324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87" name="Google Shape;787;p7"/>
            <p:cNvSpPr/>
            <p:nvPr/>
          </p:nvSpPr>
          <p:spPr>
            <a:xfrm>
              <a:off x="2918150" y="2204425"/>
              <a:ext cx="198275" cy="229125"/>
            </a:xfrm>
            <a:custGeom>
              <a:avLst/>
              <a:gdLst/>
              <a:ahLst/>
              <a:cxnLst/>
              <a:rect l="l" t="t" r="r" b="b"/>
              <a:pathLst>
                <a:path w="7931" h="9165" extrusionOk="0">
                  <a:moveTo>
                    <a:pt x="5868" y="1"/>
                  </a:moveTo>
                  <a:cubicBezTo>
                    <a:pt x="5644" y="1"/>
                    <a:pt x="5389" y="23"/>
                    <a:pt x="5101" y="71"/>
                  </a:cubicBezTo>
                  <a:cubicBezTo>
                    <a:pt x="2173" y="550"/>
                    <a:pt x="2663" y="3628"/>
                    <a:pt x="1459" y="5033"/>
                  </a:cubicBezTo>
                  <a:cubicBezTo>
                    <a:pt x="1" y="6769"/>
                    <a:pt x="2492" y="9165"/>
                    <a:pt x="2492" y="9165"/>
                  </a:cubicBezTo>
                  <a:cubicBezTo>
                    <a:pt x="1651" y="7078"/>
                    <a:pt x="2972" y="6812"/>
                    <a:pt x="2972" y="6812"/>
                  </a:cubicBezTo>
                  <a:cubicBezTo>
                    <a:pt x="3094" y="6832"/>
                    <a:pt x="3205" y="6842"/>
                    <a:pt x="3307" y="6842"/>
                  </a:cubicBezTo>
                  <a:cubicBezTo>
                    <a:pt x="4720" y="6842"/>
                    <a:pt x="4244" y="4929"/>
                    <a:pt x="4611" y="3479"/>
                  </a:cubicBezTo>
                  <a:cubicBezTo>
                    <a:pt x="4870" y="2492"/>
                    <a:pt x="5976" y="2314"/>
                    <a:pt x="6741" y="2314"/>
                  </a:cubicBezTo>
                  <a:cubicBezTo>
                    <a:pt x="7174" y="2314"/>
                    <a:pt x="7497" y="2371"/>
                    <a:pt x="7497" y="2371"/>
                  </a:cubicBezTo>
                  <a:cubicBezTo>
                    <a:pt x="7497" y="1853"/>
                    <a:pt x="7930" y="1"/>
                    <a:pt x="5868" y="1"/>
                  </a:cubicBezTo>
                  <a:close/>
                </a:path>
              </a:pathLst>
            </a:custGeom>
            <a:solidFill>
              <a:srgbClr val="B63E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88" name="Google Shape;788;p7"/>
            <p:cNvSpPr/>
            <p:nvPr/>
          </p:nvSpPr>
          <p:spPr>
            <a:xfrm>
              <a:off x="2918150" y="2204425"/>
              <a:ext cx="198275" cy="229125"/>
            </a:xfrm>
            <a:custGeom>
              <a:avLst/>
              <a:gdLst/>
              <a:ahLst/>
              <a:cxnLst/>
              <a:rect l="l" t="t" r="r" b="b"/>
              <a:pathLst>
                <a:path w="7931" h="9165" extrusionOk="0">
                  <a:moveTo>
                    <a:pt x="5868" y="1"/>
                  </a:moveTo>
                  <a:cubicBezTo>
                    <a:pt x="5644" y="1"/>
                    <a:pt x="5389" y="23"/>
                    <a:pt x="5101" y="71"/>
                  </a:cubicBezTo>
                  <a:cubicBezTo>
                    <a:pt x="2173" y="550"/>
                    <a:pt x="2663" y="3628"/>
                    <a:pt x="1459" y="5033"/>
                  </a:cubicBezTo>
                  <a:cubicBezTo>
                    <a:pt x="1" y="6769"/>
                    <a:pt x="2492" y="9165"/>
                    <a:pt x="2492" y="9165"/>
                  </a:cubicBezTo>
                  <a:cubicBezTo>
                    <a:pt x="1651" y="7078"/>
                    <a:pt x="2972" y="6812"/>
                    <a:pt x="2972" y="6812"/>
                  </a:cubicBezTo>
                  <a:cubicBezTo>
                    <a:pt x="3094" y="6832"/>
                    <a:pt x="3205" y="6842"/>
                    <a:pt x="3307" y="6842"/>
                  </a:cubicBezTo>
                  <a:cubicBezTo>
                    <a:pt x="4720" y="6842"/>
                    <a:pt x="4244" y="4929"/>
                    <a:pt x="4611" y="3479"/>
                  </a:cubicBezTo>
                  <a:cubicBezTo>
                    <a:pt x="4870" y="2492"/>
                    <a:pt x="5976" y="2314"/>
                    <a:pt x="6741" y="2314"/>
                  </a:cubicBezTo>
                  <a:cubicBezTo>
                    <a:pt x="7174" y="2314"/>
                    <a:pt x="7497" y="2371"/>
                    <a:pt x="7497" y="2371"/>
                  </a:cubicBezTo>
                  <a:cubicBezTo>
                    <a:pt x="7497" y="1853"/>
                    <a:pt x="7930" y="1"/>
                    <a:pt x="5868" y="1"/>
                  </a:cubicBezTo>
                  <a:close/>
                </a:path>
              </a:pathLst>
            </a:custGeom>
            <a:solidFill>
              <a:srgbClr val="C449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89" name="Google Shape;789;p7"/>
            <p:cNvSpPr/>
            <p:nvPr/>
          </p:nvSpPr>
          <p:spPr>
            <a:xfrm>
              <a:off x="3088900" y="2204425"/>
              <a:ext cx="198250" cy="229125"/>
            </a:xfrm>
            <a:custGeom>
              <a:avLst/>
              <a:gdLst/>
              <a:ahLst/>
              <a:cxnLst/>
              <a:rect l="l" t="t" r="r" b="b"/>
              <a:pathLst>
                <a:path w="7930" h="9165" extrusionOk="0">
                  <a:moveTo>
                    <a:pt x="2062" y="1"/>
                  </a:moveTo>
                  <a:cubicBezTo>
                    <a:pt x="0" y="1"/>
                    <a:pt x="433" y="1853"/>
                    <a:pt x="433" y="2371"/>
                  </a:cubicBezTo>
                  <a:cubicBezTo>
                    <a:pt x="433" y="2371"/>
                    <a:pt x="758" y="2314"/>
                    <a:pt x="1192" y="2314"/>
                  </a:cubicBezTo>
                  <a:cubicBezTo>
                    <a:pt x="1960" y="2314"/>
                    <a:pt x="3067" y="2492"/>
                    <a:pt x="3319" y="3479"/>
                  </a:cubicBezTo>
                  <a:cubicBezTo>
                    <a:pt x="3696" y="4929"/>
                    <a:pt x="3212" y="6842"/>
                    <a:pt x="4623" y="6842"/>
                  </a:cubicBezTo>
                  <a:cubicBezTo>
                    <a:pt x="4725" y="6842"/>
                    <a:pt x="4836" y="6832"/>
                    <a:pt x="4959" y="6812"/>
                  </a:cubicBezTo>
                  <a:cubicBezTo>
                    <a:pt x="4959" y="6812"/>
                    <a:pt x="6279" y="7078"/>
                    <a:pt x="5438" y="9165"/>
                  </a:cubicBezTo>
                  <a:cubicBezTo>
                    <a:pt x="5438" y="9165"/>
                    <a:pt x="7930" y="6769"/>
                    <a:pt x="6471" y="5033"/>
                  </a:cubicBezTo>
                  <a:cubicBezTo>
                    <a:pt x="5268" y="3628"/>
                    <a:pt x="5757" y="550"/>
                    <a:pt x="2829" y="71"/>
                  </a:cubicBezTo>
                  <a:cubicBezTo>
                    <a:pt x="2541" y="23"/>
                    <a:pt x="2287" y="1"/>
                    <a:pt x="2062" y="1"/>
                  </a:cubicBezTo>
                  <a:close/>
                </a:path>
              </a:pathLst>
            </a:custGeom>
            <a:solidFill>
              <a:srgbClr val="C449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90" name="Google Shape;790;p7"/>
            <p:cNvSpPr/>
            <p:nvPr/>
          </p:nvSpPr>
          <p:spPr>
            <a:xfrm>
              <a:off x="3098650" y="2254600"/>
              <a:ext cx="124875" cy="145425"/>
            </a:xfrm>
            <a:custGeom>
              <a:avLst/>
              <a:gdLst/>
              <a:ahLst/>
              <a:cxnLst/>
              <a:rect l="l" t="t" r="r" b="b"/>
              <a:pathLst>
                <a:path w="4995" h="5817" extrusionOk="0">
                  <a:moveTo>
                    <a:pt x="132" y="0"/>
                  </a:moveTo>
                  <a:cubicBezTo>
                    <a:pt x="88" y="0"/>
                    <a:pt x="44" y="1"/>
                    <a:pt x="0" y="2"/>
                  </a:cubicBezTo>
                  <a:lnTo>
                    <a:pt x="22" y="353"/>
                  </a:lnTo>
                  <a:cubicBezTo>
                    <a:pt x="331" y="353"/>
                    <a:pt x="639" y="375"/>
                    <a:pt x="948" y="428"/>
                  </a:cubicBezTo>
                  <a:cubicBezTo>
                    <a:pt x="1257" y="471"/>
                    <a:pt x="1555" y="566"/>
                    <a:pt x="1843" y="684"/>
                  </a:cubicBezTo>
                  <a:cubicBezTo>
                    <a:pt x="2109" y="801"/>
                    <a:pt x="2343" y="982"/>
                    <a:pt x="2524" y="1216"/>
                  </a:cubicBezTo>
                  <a:cubicBezTo>
                    <a:pt x="2599" y="1344"/>
                    <a:pt x="2663" y="1472"/>
                    <a:pt x="2695" y="1621"/>
                  </a:cubicBezTo>
                  <a:cubicBezTo>
                    <a:pt x="2726" y="1770"/>
                    <a:pt x="2748" y="1919"/>
                    <a:pt x="2758" y="2079"/>
                  </a:cubicBezTo>
                  <a:cubicBezTo>
                    <a:pt x="2822" y="2707"/>
                    <a:pt x="2769" y="3356"/>
                    <a:pt x="2833" y="4027"/>
                  </a:cubicBezTo>
                  <a:cubicBezTo>
                    <a:pt x="2854" y="4187"/>
                    <a:pt x="2886" y="4357"/>
                    <a:pt x="2939" y="4517"/>
                  </a:cubicBezTo>
                  <a:cubicBezTo>
                    <a:pt x="3003" y="4688"/>
                    <a:pt x="3099" y="4837"/>
                    <a:pt x="3227" y="4954"/>
                  </a:cubicBezTo>
                  <a:cubicBezTo>
                    <a:pt x="3365" y="5071"/>
                    <a:pt x="3515" y="5145"/>
                    <a:pt x="3685" y="5167"/>
                  </a:cubicBezTo>
                  <a:cubicBezTo>
                    <a:pt x="3770" y="5177"/>
                    <a:pt x="3855" y="5183"/>
                    <a:pt x="3939" y="5183"/>
                  </a:cubicBezTo>
                  <a:cubicBezTo>
                    <a:pt x="4023" y="5183"/>
                    <a:pt x="4106" y="5177"/>
                    <a:pt x="4185" y="5167"/>
                  </a:cubicBezTo>
                  <a:cubicBezTo>
                    <a:pt x="4377" y="5177"/>
                    <a:pt x="4558" y="5241"/>
                    <a:pt x="4718" y="5337"/>
                  </a:cubicBezTo>
                  <a:cubicBezTo>
                    <a:pt x="4888" y="5444"/>
                    <a:pt x="4984" y="5625"/>
                    <a:pt x="4984" y="5816"/>
                  </a:cubicBezTo>
                  <a:cubicBezTo>
                    <a:pt x="4995" y="5720"/>
                    <a:pt x="4973" y="5625"/>
                    <a:pt x="4931" y="5529"/>
                  </a:cubicBezTo>
                  <a:cubicBezTo>
                    <a:pt x="4888" y="5444"/>
                    <a:pt x="4835" y="5358"/>
                    <a:pt x="4750" y="5305"/>
                  </a:cubicBezTo>
                  <a:cubicBezTo>
                    <a:pt x="4675" y="5241"/>
                    <a:pt x="4590" y="5188"/>
                    <a:pt x="4494" y="5156"/>
                  </a:cubicBezTo>
                  <a:cubicBezTo>
                    <a:pt x="4398" y="5124"/>
                    <a:pt x="4303" y="5092"/>
                    <a:pt x="4207" y="5082"/>
                  </a:cubicBezTo>
                  <a:lnTo>
                    <a:pt x="4196" y="5082"/>
                  </a:lnTo>
                  <a:cubicBezTo>
                    <a:pt x="4168" y="5082"/>
                    <a:pt x="4140" y="5083"/>
                    <a:pt x="4111" y="5083"/>
                  </a:cubicBezTo>
                  <a:cubicBezTo>
                    <a:pt x="3826" y="5083"/>
                    <a:pt x="3527" y="5030"/>
                    <a:pt x="3333" y="4837"/>
                  </a:cubicBezTo>
                  <a:cubicBezTo>
                    <a:pt x="3120" y="4634"/>
                    <a:pt x="3057" y="4315"/>
                    <a:pt x="3035" y="4006"/>
                  </a:cubicBezTo>
                  <a:cubicBezTo>
                    <a:pt x="2993" y="3367"/>
                    <a:pt x="3089" y="2718"/>
                    <a:pt x="3046" y="2057"/>
                  </a:cubicBezTo>
                  <a:cubicBezTo>
                    <a:pt x="3046" y="1887"/>
                    <a:pt x="3025" y="1717"/>
                    <a:pt x="2993" y="1546"/>
                  </a:cubicBezTo>
                  <a:cubicBezTo>
                    <a:pt x="2950" y="1376"/>
                    <a:pt x="2886" y="1205"/>
                    <a:pt x="2790" y="1046"/>
                  </a:cubicBezTo>
                  <a:cubicBezTo>
                    <a:pt x="2588" y="747"/>
                    <a:pt x="2311" y="524"/>
                    <a:pt x="1981" y="375"/>
                  </a:cubicBezTo>
                  <a:cubicBezTo>
                    <a:pt x="1672" y="236"/>
                    <a:pt x="1342" y="130"/>
                    <a:pt x="1012" y="77"/>
                  </a:cubicBezTo>
                  <a:cubicBezTo>
                    <a:pt x="725" y="30"/>
                    <a:pt x="429" y="0"/>
                    <a:pt x="132" y="0"/>
                  </a:cubicBezTo>
                  <a:close/>
                </a:path>
              </a:pathLst>
            </a:custGeom>
            <a:solidFill>
              <a:srgbClr val="C15B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791" name="Google Shape;791;p7"/>
          <p:cNvGrpSpPr/>
          <p:nvPr/>
        </p:nvGrpSpPr>
        <p:grpSpPr>
          <a:xfrm>
            <a:off x="962560" y="1676902"/>
            <a:ext cx="733979" cy="786409"/>
            <a:chOff x="2469100" y="5638188"/>
            <a:chExt cx="508225" cy="550475"/>
          </a:xfrm>
        </p:grpSpPr>
        <p:sp>
          <p:nvSpPr>
            <p:cNvPr id="792" name="Google Shape;792;p7"/>
            <p:cNvSpPr/>
            <p:nvPr/>
          </p:nvSpPr>
          <p:spPr>
            <a:xfrm>
              <a:off x="2607350" y="5803963"/>
              <a:ext cx="99775" cy="160800"/>
            </a:xfrm>
            <a:custGeom>
              <a:avLst/>
              <a:gdLst/>
              <a:ahLst/>
              <a:cxnLst/>
              <a:rect l="l" t="t" r="r" b="b"/>
              <a:pathLst>
                <a:path w="3991" h="6432" extrusionOk="0">
                  <a:moveTo>
                    <a:pt x="1059" y="0"/>
                  </a:moveTo>
                  <a:cubicBezTo>
                    <a:pt x="1002" y="0"/>
                    <a:pt x="1" y="40"/>
                    <a:pt x="125" y="2843"/>
                  </a:cubicBezTo>
                  <a:cubicBezTo>
                    <a:pt x="263" y="5729"/>
                    <a:pt x="1860" y="6432"/>
                    <a:pt x="1860" y="6432"/>
                  </a:cubicBezTo>
                  <a:lnTo>
                    <a:pt x="1722" y="6080"/>
                  </a:lnTo>
                  <a:lnTo>
                    <a:pt x="1722" y="6080"/>
                  </a:lnTo>
                  <a:cubicBezTo>
                    <a:pt x="2100" y="6347"/>
                    <a:pt x="2545" y="6413"/>
                    <a:pt x="2895" y="6413"/>
                  </a:cubicBezTo>
                  <a:cubicBezTo>
                    <a:pt x="3245" y="6413"/>
                    <a:pt x="3500" y="6347"/>
                    <a:pt x="3500" y="6347"/>
                  </a:cubicBezTo>
                  <a:cubicBezTo>
                    <a:pt x="3990" y="3993"/>
                    <a:pt x="1062" y="0"/>
                    <a:pt x="1062" y="0"/>
                  </a:cubicBezTo>
                  <a:cubicBezTo>
                    <a:pt x="1062" y="0"/>
                    <a:pt x="1061" y="0"/>
                    <a:pt x="1059" y="0"/>
                  </a:cubicBezTo>
                  <a:close/>
                </a:path>
              </a:pathLst>
            </a:custGeom>
            <a:solidFill>
              <a:srgbClr val="0804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93" name="Google Shape;793;p7"/>
            <p:cNvSpPr/>
            <p:nvPr/>
          </p:nvSpPr>
          <p:spPr>
            <a:xfrm>
              <a:off x="2697475" y="5814063"/>
              <a:ext cx="181100" cy="151875"/>
            </a:xfrm>
            <a:custGeom>
              <a:avLst/>
              <a:gdLst/>
              <a:ahLst/>
              <a:cxnLst/>
              <a:rect l="l" t="t" r="r" b="b"/>
              <a:pathLst>
                <a:path w="7244" h="6075" extrusionOk="0">
                  <a:moveTo>
                    <a:pt x="2185" y="1"/>
                  </a:moveTo>
                  <a:lnTo>
                    <a:pt x="1045" y="2929"/>
                  </a:lnTo>
                  <a:cubicBezTo>
                    <a:pt x="1045" y="2929"/>
                    <a:pt x="0" y="6075"/>
                    <a:pt x="1943" y="6075"/>
                  </a:cubicBezTo>
                  <a:cubicBezTo>
                    <a:pt x="2019" y="6075"/>
                    <a:pt x="2099" y="6070"/>
                    <a:pt x="2185" y="6060"/>
                  </a:cubicBezTo>
                  <a:cubicBezTo>
                    <a:pt x="4442" y="5794"/>
                    <a:pt x="4975" y="4196"/>
                    <a:pt x="4975" y="4196"/>
                  </a:cubicBezTo>
                  <a:lnTo>
                    <a:pt x="4975" y="5059"/>
                  </a:lnTo>
                  <a:cubicBezTo>
                    <a:pt x="7243" y="3994"/>
                    <a:pt x="6636" y="1460"/>
                    <a:pt x="6636" y="1460"/>
                  </a:cubicBezTo>
                  <a:lnTo>
                    <a:pt x="6636" y="1193"/>
                  </a:lnTo>
                  <a:lnTo>
                    <a:pt x="2185" y="1"/>
                  </a:lnTo>
                  <a:close/>
                </a:path>
              </a:pathLst>
            </a:custGeom>
            <a:solidFill>
              <a:srgbClr val="0804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94" name="Google Shape;794;p7"/>
            <p:cNvSpPr/>
            <p:nvPr/>
          </p:nvSpPr>
          <p:spPr>
            <a:xfrm>
              <a:off x="2469100" y="5909113"/>
              <a:ext cx="504500" cy="279550"/>
            </a:xfrm>
            <a:custGeom>
              <a:avLst/>
              <a:gdLst/>
              <a:ahLst/>
              <a:cxnLst/>
              <a:rect l="l" t="t" r="r" b="b"/>
              <a:pathLst>
                <a:path w="20180" h="11182" extrusionOk="0">
                  <a:moveTo>
                    <a:pt x="8306" y="0"/>
                  </a:moveTo>
                  <a:cubicBezTo>
                    <a:pt x="8306" y="0"/>
                    <a:pt x="8658" y="2620"/>
                    <a:pt x="7572" y="3419"/>
                  </a:cubicBezTo>
                  <a:cubicBezTo>
                    <a:pt x="6720" y="4026"/>
                    <a:pt x="1874" y="5048"/>
                    <a:pt x="1086" y="7178"/>
                  </a:cubicBezTo>
                  <a:cubicBezTo>
                    <a:pt x="607" y="8477"/>
                    <a:pt x="245" y="9818"/>
                    <a:pt x="0" y="11181"/>
                  </a:cubicBezTo>
                  <a:lnTo>
                    <a:pt x="20180" y="11181"/>
                  </a:lnTo>
                  <a:cubicBezTo>
                    <a:pt x="19935" y="9818"/>
                    <a:pt x="19573" y="8477"/>
                    <a:pt x="19094" y="7178"/>
                  </a:cubicBezTo>
                  <a:cubicBezTo>
                    <a:pt x="18295" y="5048"/>
                    <a:pt x="13460" y="4026"/>
                    <a:pt x="12608" y="3419"/>
                  </a:cubicBezTo>
                  <a:cubicBezTo>
                    <a:pt x="11522" y="2620"/>
                    <a:pt x="11874" y="0"/>
                    <a:pt x="11874" y="0"/>
                  </a:cubicBezTo>
                  <a:lnTo>
                    <a:pt x="11874" y="0"/>
                  </a:lnTo>
                  <a:lnTo>
                    <a:pt x="10085" y="43"/>
                  </a:lnTo>
                  <a:lnTo>
                    <a:pt x="8306" y="0"/>
                  </a:lnTo>
                  <a:close/>
                </a:path>
              </a:pathLst>
            </a:custGeom>
            <a:solidFill>
              <a:srgbClr val="F5A6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95" name="Google Shape;795;p7"/>
            <p:cNvSpPr/>
            <p:nvPr/>
          </p:nvSpPr>
          <p:spPr>
            <a:xfrm>
              <a:off x="2668500" y="5909113"/>
              <a:ext cx="97450" cy="73225"/>
            </a:xfrm>
            <a:custGeom>
              <a:avLst/>
              <a:gdLst/>
              <a:ahLst/>
              <a:cxnLst/>
              <a:rect l="l" t="t" r="r" b="b"/>
              <a:pathLst>
                <a:path w="3898" h="2929" extrusionOk="0">
                  <a:moveTo>
                    <a:pt x="330" y="0"/>
                  </a:moveTo>
                  <a:cubicBezTo>
                    <a:pt x="330" y="0"/>
                    <a:pt x="575" y="1864"/>
                    <a:pt x="0" y="2929"/>
                  </a:cubicBezTo>
                  <a:cubicBezTo>
                    <a:pt x="841" y="2844"/>
                    <a:pt x="1672" y="2673"/>
                    <a:pt x="2396" y="2258"/>
                  </a:cubicBezTo>
                  <a:cubicBezTo>
                    <a:pt x="2918" y="1970"/>
                    <a:pt x="3408" y="1619"/>
                    <a:pt x="3844" y="1225"/>
                  </a:cubicBezTo>
                  <a:cubicBezTo>
                    <a:pt x="3834" y="810"/>
                    <a:pt x="3844" y="405"/>
                    <a:pt x="3898" y="0"/>
                  </a:cubicBezTo>
                  <a:lnTo>
                    <a:pt x="3898" y="0"/>
                  </a:lnTo>
                  <a:lnTo>
                    <a:pt x="2109" y="43"/>
                  </a:lnTo>
                  <a:lnTo>
                    <a:pt x="330" y="0"/>
                  </a:lnTo>
                  <a:close/>
                </a:path>
              </a:pathLst>
            </a:custGeom>
            <a:solidFill>
              <a:srgbClr val="F391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96" name="Google Shape;796;p7"/>
            <p:cNvSpPr/>
            <p:nvPr/>
          </p:nvSpPr>
          <p:spPr>
            <a:xfrm>
              <a:off x="2469100" y="5966888"/>
              <a:ext cx="508225" cy="221775"/>
            </a:xfrm>
            <a:custGeom>
              <a:avLst/>
              <a:gdLst/>
              <a:ahLst/>
              <a:cxnLst/>
              <a:rect l="l" t="t" r="r" b="b"/>
              <a:pathLst>
                <a:path w="20329" h="8871" extrusionOk="0">
                  <a:moveTo>
                    <a:pt x="12321" y="0"/>
                  </a:moveTo>
                  <a:lnTo>
                    <a:pt x="7838" y="213"/>
                  </a:lnTo>
                  <a:cubicBezTo>
                    <a:pt x="7689" y="895"/>
                    <a:pt x="7007" y="1331"/>
                    <a:pt x="7007" y="1331"/>
                  </a:cubicBezTo>
                  <a:lnTo>
                    <a:pt x="7028" y="1342"/>
                  </a:lnTo>
                  <a:cubicBezTo>
                    <a:pt x="5452" y="1991"/>
                    <a:pt x="1779" y="3003"/>
                    <a:pt x="1097" y="4835"/>
                  </a:cubicBezTo>
                  <a:cubicBezTo>
                    <a:pt x="607" y="6144"/>
                    <a:pt x="245" y="7497"/>
                    <a:pt x="0" y="8870"/>
                  </a:cubicBezTo>
                  <a:lnTo>
                    <a:pt x="20329" y="8870"/>
                  </a:lnTo>
                  <a:cubicBezTo>
                    <a:pt x="20084" y="7497"/>
                    <a:pt x="19722" y="6144"/>
                    <a:pt x="19232" y="4845"/>
                  </a:cubicBezTo>
                  <a:cubicBezTo>
                    <a:pt x="18518" y="2907"/>
                    <a:pt x="14483" y="1885"/>
                    <a:pt x="13066" y="1246"/>
                  </a:cubicBezTo>
                  <a:lnTo>
                    <a:pt x="13088" y="1235"/>
                  </a:lnTo>
                  <a:cubicBezTo>
                    <a:pt x="12470" y="895"/>
                    <a:pt x="12321" y="0"/>
                    <a:pt x="12321" y="0"/>
                  </a:cubicBezTo>
                  <a:close/>
                </a:path>
              </a:pathLst>
            </a:custGeom>
            <a:solidFill>
              <a:srgbClr val="C449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97" name="Google Shape;797;p7"/>
            <p:cNvSpPr/>
            <p:nvPr/>
          </p:nvSpPr>
          <p:spPr>
            <a:xfrm>
              <a:off x="2623125" y="6166813"/>
              <a:ext cx="35550" cy="17600"/>
            </a:xfrm>
            <a:custGeom>
              <a:avLst/>
              <a:gdLst/>
              <a:ahLst/>
              <a:cxnLst/>
              <a:rect l="l" t="t" r="r" b="b"/>
              <a:pathLst>
                <a:path w="1422" h="704" extrusionOk="0">
                  <a:moveTo>
                    <a:pt x="1336" y="0"/>
                  </a:moveTo>
                  <a:cubicBezTo>
                    <a:pt x="1283" y="0"/>
                    <a:pt x="1240" y="11"/>
                    <a:pt x="1208" y="43"/>
                  </a:cubicBezTo>
                  <a:lnTo>
                    <a:pt x="676" y="554"/>
                  </a:lnTo>
                  <a:lnTo>
                    <a:pt x="207" y="107"/>
                  </a:lnTo>
                  <a:cubicBezTo>
                    <a:pt x="201" y="101"/>
                    <a:pt x="190" y="98"/>
                    <a:pt x="176" y="98"/>
                  </a:cubicBezTo>
                  <a:cubicBezTo>
                    <a:pt x="115" y="98"/>
                    <a:pt x="0" y="147"/>
                    <a:pt x="26" y="181"/>
                  </a:cubicBezTo>
                  <a:lnTo>
                    <a:pt x="569" y="692"/>
                  </a:lnTo>
                  <a:cubicBezTo>
                    <a:pt x="577" y="700"/>
                    <a:pt x="591" y="704"/>
                    <a:pt x="607" y="704"/>
                  </a:cubicBezTo>
                  <a:cubicBezTo>
                    <a:pt x="654" y="704"/>
                    <a:pt x="726" y="674"/>
                    <a:pt x="750" y="650"/>
                  </a:cubicBezTo>
                  <a:lnTo>
                    <a:pt x="1389" y="32"/>
                  </a:lnTo>
                  <a:cubicBezTo>
                    <a:pt x="1421" y="0"/>
                    <a:pt x="1357" y="0"/>
                    <a:pt x="133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98" name="Google Shape;798;p7"/>
            <p:cNvSpPr/>
            <p:nvPr/>
          </p:nvSpPr>
          <p:spPr>
            <a:xfrm>
              <a:off x="2566975" y="6166538"/>
              <a:ext cx="35250" cy="18050"/>
            </a:xfrm>
            <a:custGeom>
              <a:avLst/>
              <a:gdLst/>
              <a:ahLst/>
              <a:cxnLst/>
              <a:rect l="l" t="t" r="r" b="b"/>
              <a:pathLst>
                <a:path w="1410" h="722" extrusionOk="0">
                  <a:moveTo>
                    <a:pt x="1335" y="1"/>
                  </a:moveTo>
                  <a:cubicBezTo>
                    <a:pt x="1282" y="1"/>
                    <a:pt x="1239" y="22"/>
                    <a:pt x="1197" y="54"/>
                  </a:cubicBezTo>
                  <a:lnTo>
                    <a:pt x="675" y="565"/>
                  </a:lnTo>
                  <a:lnTo>
                    <a:pt x="217" y="118"/>
                  </a:lnTo>
                  <a:cubicBezTo>
                    <a:pt x="208" y="109"/>
                    <a:pt x="193" y="105"/>
                    <a:pt x="175" y="105"/>
                  </a:cubicBezTo>
                  <a:cubicBezTo>
                    <a:pt x="108" y="105"/>
                    <a:pt x="0" y="159"/>
                    <a:pt x="25" y="192"/>
                  </a:cubicBezTo>
                  <a:lnTo>
                    <a:pt x="558" y="703"/>
                  </a:lnTo>
                  <a:cubicBezTo>
                    <a:pt x="570" y="716"/>
                    <a:pt x="588" y="721"/>
                    <a:pt x="608" y="721"/>
                  </a:cubicBezTo>
                  <a:cubicBezTo>
                    <a:pt x="656" y="721"/>
                    <a:pt x="716" y="691"/>
                    <a:pt x="739" y="661"/>
                  </a:cubicBezTo>
                  <a:lnTo>
                    <a:pt x="1378" y="43"/>
                  </a:lnTo>
                  <a:cubicBezTo>
                    <a:pt x="1410" y="11"/>
                    <a:pt x="1346" y="1"/>
                    <a:pt x="133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99" name="Google Shape;799;p7"/>
            <p:cNvSpPr/>
            <p:nvPr/>
          </p:nvSpPr>
          <p:spPr>
            <a:xfrm>
              <a:off x="2595975" y="6117563"/>
              <a:ext cx="35525" cy="17725"/>
            </a:xfrm>
            <a:custGeom>
              <a:avLst/>
              <a:gdLst/>
              <a:ahLst/>
              <a:cxnLst/>
              <a:rect l="l" t="t" r="r" b="b"/>
              <a:pathLst>
                <a:path w="1421" h="709" extrusionOk="0">
                  <a:moveTo>
                    <a:pt x="1336" y="0"/>
                  </a:moveTo>
                  <a:cubicBezTo>
                    <a:pt x="1293" y="0"/>
                    <a:pt x="1240" y="22"/>
                    <a:pt x="1208" y="53"/>
                  </a:cubicBezTo>
                  <a:lnTo>
                    <a:pt x="676" y="554"/>
                  </a:lnTo>
                  <a:lnTo>
                    <a:pt x="218" y="117"/>
                  </a:lnTo>
                  <a:cubicBezTo>
                    <a:pt x="209" y="108"/>
                    <a:pt x="193" y="105"/>
                    <a:pt x="175" y="105"/>
                  </a:cubicBezTo>
                  <a:cubicBezTo>
                    <a:pt x="108" y="105"/>
                    <a:pt x="1" y="156"/>
                    <a:pt x="26" y="181"/>
                  </a:cubicBezTo>
                  <a:lnTo>
                    <a:pt x="558" y="692"/>
                  </a:lnTo>
                  <a:cubicBezTo>
                    <a:pt x="570" y="704"/>
                    <a:pt x="586" y="708"/>
                    <a:pt x="605" y="708"/>
                  </a:cubicBezTo>
                  <a:cubicBezTo>
                    <a:pt x="657" y="708"/>
                    <a:pt x="727" y="673"/>
                    <a:pt x="750" y="650"/>
                  </a:cubicBezTo>
                  <a:lnTo>
                    <a:pt x="1389" y="43"/>
                  </a:lnTo>
                  <a:cubicBezTo>
                    <a:pt x="1421" y="11"/>
                    <a:pt x="1357" y="0"/>
                    <a:pt x="133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00" name="Google Shape;800;p7"/>
            <p:cNvSpPr/>
            <p:nvPr/>
          </p:nvSpPr>
          <p:spPr>
            <a:xfrm>
              <a:off x="2623225" y="6071813"/>
              <a:ext cx="35175" cy="19025"/>
            </a:xfrm>
            <a:custGeom>
              <a:avLst/>
              <a:gdLst/>
              <a:ahLst/>
              <a:cxnLst/>
              <a:rect l="l" t="t" r="r" b="b"/>
              <a:pathLst>
                <a:path w="1407" h="761" extrusionOk="0">
                  <a:moveTo>
                    <a:pt x="1309" y="1"/>
                  </a:moveTo>
                  <a:cubicBezTo>
                    <a:pt x="1272" y="1"/>
                    <a:pt x="1238" y="18"/>
                    <a:pt x="1215" y="41"/>
                  </a:cubicBezTo>
                  <a:lnTo>
                    <a:pt x="672" y="574"/>
                  </a:lnTo>
                  <a:lnTo>
                    <a:pt x="214" y="137"/>
                  </a:lnTo>
                  <a:cubicBezTo>
                    <a:pt x="195" y="112"/>
                    <a:pt x="169" y="102"/>
                    <a:pt x="142" y="102"/>
                  </a:cubicBezTo>
                  <a:cubicBezTo>
                    <a:pt x="123" y="102"/>
                    <a:pt x="104" y="107"/>
                    <a:pt x="86" y="116"/>
                  </a:cubicBezTo>
                  <a:cubicBezTo>
                    <a:pt x="54" y="137"/>
                    <a:pt x="1" y="190"/>
                    <a:pt x="33" y="222"/>
                  </a:cubicBezTo>
                  <a:cubicBezTo>
                    <a:pt x="214" y="393"/>
                    <a:pt x="384" y="563"/>
                    <a:pt x="565" y="733"/>
                  </a:cubicBezTo>
                  <a:cubicBezTo>
                    <a:pt x="589" y="752"/>
                    <a:pt x="616" y="761"/>
                    <a:pt x="643" y="761"/>
                  </a:cubicBezTo>
                  <a:cubicBezTo>
                    <a:pt x="678" y="761"/>
                    <a:pt x="712" y="747"/>
                    <a:pt x="736" y="723"/>
                  </a:cubicBezTo>
                  <a:lnTo>
                    <a:pt x="1375" y="105"/>
                  </a:lnTo>
                  <a:cubicBezTo>
                    <a:pt x="1407" y="73"/>
                    <a:pt x="1396" y="20"/>
                    <a:pt x="1353" y="9"/>
                  </a:cubicBezTo>
                  <a:cubicBezTo>
                    <a:pt x="1338" y="3"/>
                    <a:pt x="1324" y="1"/>
                    <a:pt x="130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01" name="Google Shape;801;p7"/>
            <p:cNvSpPr/>
            <p:nvPr/>
          </p:nvSpPr>
          <p:spPr>
            <a:xfrm>
              <a:off x="2566450" y="6071813"/>
              <a:ext cx="35775" cy="19125"/>
            </a:xfrm>
            <a:custGeom>
              <a:avLst/>
              <a:gdLst/>
              <a:ahLst/>
              <a:cxnLst/>
              <a:rect l="l" t="t" r="r" b="b"/>
              <a:pathLst>
                <a:path w="1431" h="765" extrusionOk="0">
                  <a:moveTo>
                    <a:pt x="1329" y="1"/>
                  </a:moveTo>
                  <a:cubicBezTo>
                    <a:pt x="1296" y="1"/>
                    <a:pt x="1262" y="18"/>
                    <a:pt x="1239" y="41"/>
                  </a:cubicBezTo>
                  <a:lnTo>
                    <a:pt x="696" y="563"/>
                  </a:lnTo>
                  <a:lnTo>
                    <a:pt x="217" y="116"/>
                  </a:lnTo>
                  <a:cubicBezTo>
                    <a:pt x="203" y="102"/>
                    <a:pt x="184" y="96"/>
                    <a:pt x="164" y="96"/>
                  </a:cubicBezTo>
                  <a:cubicBezTo>
                    <a:pt x="91" y="96"/>
                    <a:pt x="1" y="174"/>
                    <a:pt x="68" y="233"/>
                  </a:cubicBezTo>
                  <a:lnTo>
                    <a:pt x="600" y="744"/>
                  </a:lnTo>
                  <a:cubicBezTo>
                    <a:pt x="615" y="759"/>
                    <a:pt x="635" y="765"/>
                    <a:pt x="655" y="765"/>
                  </a:cubicBezTo>
                  <a:cubicBezTo>
                    <a:pt x="695" y="765"/>
                    <a:pt x="739" y="744"/>
                    <a:pt x="760" y="723"/>
                  </a:cubicBezTo>
                  <a:lnTo>
                    <a:pt x="1399" y="105"/>
                  </a:lnTo>
                  <a:cubicBezTo>
                    <a:pt x="1431" y="73"/>
                    <a:pt x="1409" y="20"/>
                    <a:pt x="1367" y="9"/>
                  </a:cubicBezTo>
                  <a:cubicBezTo>
                    <a:pt x="1355" y="3"/>
                    <a:pt x="1342" y="1"/>
                    <a:pt x="132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02" name="Google Shape;802;p7"/>
            <p:cNvSpPr/>
            <p:nvPr/>
          </p:nvSpPr>
          <p:spPr>
            <a:xfrm>
              <a:off x="2679475" y="5978063"/>
              <a:ext cx="35100" cy="18250"/>
            </a:xfrm>
            <a:custGeom>
              <a:avLst/>
              <a:gdLst/>
              <a:ahLst/>
              <a:cxnLst/>
              <a:rect l="l" t="t" r="r" b="b"/>
              <a:pathLst>
                <a:path w="1404" h="730" extrusionOk="0">
                  <a:moveTo>
                    <a:pt x="1350" y="0"/>
                  </a:moveTo>
                  <a:cubicBezTo>
                    <a:pt x="1308" y="0"/>
                    <a:pt x="1254" y="11"/>
                    <a:pt x="1222" y="43"/>
                  </a:cubicBezTo>
                  <a:lnTo>
                    <a:pt x="679" y="565"/>
                  </a:lnTo>
                  <a:lnTo>
                    <a:pt x="221" y="128"/>
                  </a:lnTo>
                  <a:cubicBezTo>
                    <a:pt x="208" y="115"/>
                    <a:pt x="188" y="110"/>
                    <a:pt x="165" y="110"/>
                  </a:cubicBezTo>
                  <a:cubicBezTo>
                    <a:pt x="94" y="110"/>
                    <a:pt x="0" y="162"/>
                    <a:pt x="40" y="203"/>
                  </a:cubicBezTo>
                  <a:lnTo>
                    <a:pt x="573" y="714"/>
                  </a:lnTo>
                  <a:cubicBezTo>
                    <a:pt x="588" y="725"/>
                    <a:pt x="608" y="730"/>
                    <a:pt x="629" y="730"/>
                  </a:cubicBezTo>
                  <a:cubicBezTo>
                    <a:pt x="670" y="730"/>
                    <a:pt x="715" y="713"/>
                    <a:pt x="743" y="692"/>
                  </a:cubicBezTo>
                  <a:lnTo>
                    <a:pt x="1371" y="75"/>
                  </a:lnTo>
                  <a:cubicBezTo>
                    <a:pt x="1403" y="43"/>
                    <a:pt x="1393" y="11"/>
                    <a:pt x="135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03" name="Google Shape;803;p7"/>
            <p:cNvSpPr/>
            <p:nvPr/>
          </p:nvSpPr>
          <p:spPr>
            <a:xfrm>
              <a:off x="2652225" y="6117563"/>
              <a:ext cx="35450" cy="17775"/>
            </a:xfrm>
            <a:custGeom>
              <a:avLst/>
              <a:gdLst/>
              <a:ahLst/>
              <a:cxnLst/>
              <a:rect l="l" t="t" r="r" b="b"/>
              <a:pathLst>
                <a:path w="1418" h="711" extrusionOk="0">
                  <a:moveTo>
                    <a:pt x="1343" y="0"/>
                  </a:moveTo>
                  <a:cubicBezTo>
                    <a:pt x="1290" y="0"/>
                    <a:pt x="1237" y="11"/>
                    <a:pt x="1205" y="53"/>
                  </a:cubicBezTo>
                  <a:lnTo>
                    <a:pt x="672" y="554"/>
                  </a:lnTo>
                  <a:lnTo>
                    <a:pt x="215" y="117"/>
                  </a:lnTo>
                  <a:cubicBezTo>
                    <a:pt x="205" y="107"/>
                    <a:pt x="187" y="103"/>
                    <a:pt x="167" y="103"/>
                  </a:cubicBezTo>
                  <a:cubicBezTo>
                    <a:pt x="100" y="103"/>
                    <a:pt x="1" y="149"/>
                    <a:pt x="34" y="181"/>
                  </a:cubicBezTo>
                  <a:lnTo>
                    <a:pt x="566" y="692"/>
                  </a:lnTo>
                  <a:cubicBezTo>
                    <a:pt x="579" y="705"/>
                    <a:pt x="597" y="710"/>
                    <a:pt x="618" y="710"/>
                  </a:cubicBezTo>
                  <a:cubicBezTo>
                    <a:pt x="666" y="710"/>
                    <a:pt x="725" y="683"/>
                    <a:pt x="747" y="660"/>
                  </a:cubicBezTo>
                  <a:lnTo>
                    <a:pt x="1386" y="43"/>
                  </a:lnTo>
                  <a:cubicBezTo>
                    <a:pt x="1418" y="11"/>
                    <a:pt x="1365" y="0"/>
                    <a:pt x="134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04" name="Google Shape;804;p7"/>
            <p:cNvSpPr/>
            <p:nvPr/>
          </p:nvSpPr>
          <p:spPr>
            <a:xfrm>
              <a:off x="2679675" y="6072788"/>
              <a:ext cx="34850" cy="17350"/>
            </a:xfrm>
            <a:custGeom>
              <a:avLst/>
              <a:gdLst/>
              <a:ahLst/>
              <a:cxnLst/>
              <a:rect l="l" t="t" r="r" b="b"/>
              <a:pathLst>
                <a:path w="1394" h="694" extrusionOk="0">
                  <a:moveTo>
                    <a:pt x="1360" y="1"/>
                  </a:moveTo>
                  <a:cubicBezTo>
                    <a:pt x="1349" y="1"/>
                    <a:pt x="1336" y="2"/>
                    <a:pt x="1332" y="2"/>
                  </a:cubicBezTo>
                  <a:cubicBezTo>
                    <a:pt x="1278" y="2"/>
                    <a:pt x="1236" y="13"/>
                    <a:pt x="1193" y="45"/>
                  </a:cubicBezTo>
                  <a:lnTo>
                    <a:pt x="671" y="556"/>
                  </a:lnTo>
                  <a:lnTo>
                    <a:pt x="213" y="109"/>
                  </a:lnTo>
                  <a:cubicBezTo>
                    <a:pt x="203" y="102"/>
                    <a:pt x="189" y="100"/>
                    <a:pt x="174" y="100"/>
                  </a:cubicBezTo>
                  <a:cubicBezTo>
                    <a:pt x="140" y="100"/>
                    <a:pt x="100" y="112"/>
                    <a:pt x="86" y="119"/>
                  </a:cubicBezTo>
                  <a:cubicBezTo>
                    <a:pt x="54" y="130"/>
                    <a:pt x="0" y="151"/>
                    <a:pt x="22" y="173"/>
                  </a:cubicBezTo>
                  <a:lnTo>
                    <a:pt x="554" y="684"/>
                  </a:lnTo>
                  <a:cubicBezTo>
                    <a:pt x="561" y="691"/>
                    <a:pt x="573" y="694"/>
                    <a:pt x="587" y="694"/>
                  </a:cubicBezTo>
                  <a:cubicBezTo>
                    <a:pt x="637" y="694"/>
                    <a:pt x="719" y="658"/>
                    <a:pt x="735" y="641"/>
                  </a:cubicBezTo>
                  <a:lnTo>
                    <a:pt x="1374" y="24"/>
                  </a:lnTo>
                  <a:cubicBezTo>
                    <a:pt x="1393" y="4"/>
                    <a:pt x="1378" y="1"/>
                    <a:pt x="136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05" name="Google Shape;805;p7"/>
            <p:cNvSpPr/>
            <p:nvPr/>
          </p:nvSpPr>
          <p:spPr>
            <a:xfrm>
              <a:off x="2510750" y="6166813"/>
              <a:ext cx="35300" cy="17600"/>
            </a:xfrm>
            <a:custGeom>
              <a:avLst/>
              <a:gdLst/>
              <a:ahLst/>
              <a:cxnLst/>
              <a:rect l="l" t="t" r="r" b="b"/>
              <a:pathLst>
                <a:path w="1412" h="704" extrusionOk="0">
                  <a:moveTo>
                    <a:pt x="1327" y="0"/>
                  </a:moveTo>
                  <a:cubicBezTo>
                    <a:pt x="1284" y="0"/>
                    <a:pt x="1231" y="22"/>
                    <a:pt x="1199" y="53"/>
                  </a:cubicBezTo>
                  <a:lnTo>
                    <a:pt x="677" y="554"/>
                  </a:lnTo>
                  <a:lnTo>
                    <a:pt x="208" y="107"/>
                  </a:lnTo>
                  <a:cubicBezTo>
                    <a:pt x="203" y="101"/>
                    <a:pt x="193" y="99"/>
                    <a:pt x="181" y="99"/>
                  </a:cubicBezTo>
                  <a:cubicBezTo>
                    <a:pt x="121" y="99"/>
                    <a:pt x="1" y="155"/>
                    <a:pt x="27" y="181"/>
                  </a:cubicBezTo>
                  <a:lnTo>
                    <a:pt x="560" y="692"/>
                  </a:lnTo>
                  <a:cubicBezTo>
                    <a:pt x="568" y="700"/>
                    <a:pt x="581" y="704"/>
                    <a:pt x="597" y="704"/>
                  </a:cubicBezTo>
                  <a:cubicBezTo>
                    <a:pt x="645" y="704"/>
                    <a:pt x="717" y="674"/>
                    <a:pt x="741" y="650"/>
                  </a:cubicBezTo>
                  <a:lnTo>
                    <a:pt x="1380" y="32"/>
                  </a:lnTo>
                  <a:cubicBezTo>
                    <a:pt x="1412" y="0"/>
                    <a:pt x="1348" y="0"/>
                    <a:pt x="132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06" name="Google Shape;806;p7"/>
            <p:cNvSpPr/>
            <p:nvPr/>
          </p:nvSpPr>
          <p:spPr>
            <a:xfrm>
              <a:off x="2878550" y="6030513"/>
              <a:ext cx="16775" cy="10675"/>
            </a:xfrm>
            <a:custGeom>
              <a:avLst/>
              <a:gdLst/>
              <a:ahLst/>
              <a:cxnLst/>
              <a:rect l="l" t="t" r="r" b="b"/>
              <a:pathLst>
                <a:path w="671" h="427" extrusionOk="0">
                  <a:moveTo>
                    <a:pt x="0" y="0"/>
                  </a:moveTo>
                  <a:lnTo>
                    <a:pt x="437" y="415"/>
                  </a:lnTo>
                  <a:cubicBezTo>
                    <a:pt x="447" y="423"/>
                    <a:pt x="462" y="427"/>
                    <a:pt x="478" y="427"/>
                  </a:cubicBezTo>
                  <a:cubicBezTo>
                    <a:pt x="528" y="427"/>
                    <a:pt x="594" y="397"/>
                    <a:pt x="618" y="373"/>
                  </a:cubicBezTo>
                  <a:lnTo>
                    <a:pt x="671" y="320"/>
                  </a:lnTo>
                  <a:lnTo>
                    <a:pt x="564" y="256"/>
                  </a:lnTo>
                  <a:lnTo>
                    <a:pt x="554" y="277"/>
                  </a:lnTo>
                  <a:lnTo>
                    <a:pt x="511" y="234"/>
                  </a:lnTo>
                  <a:cubicBezTo>
                    <a:pt x="341" y="149"/>
                    <a:pt x="170" y="75"/>
                    <a:pt x="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07" name="Google Shape;807;p7"/>
            <p:cNvSpPr/>
            <p:nvPr/>
          </p:nvSpPr>
          <p:spPr>
            <a:xfrm>
              <a:off x="2549750" y="6031313"/>
              <a:ext cx="15750" cy="10175"/>
            </a:xfrm>
            <a:custGeom>
              <a:avLst/>
              <a:gdLst/>
              <a:ahLst/>
              <a:cxnLst/>
              <a:rect l="l" t="t" r="r" b="b"/>
              <a:pathLst>
                <a:path w="630" h="407" extrusionOk="0">
                  <a:moveTo>
                    <a:pt x="629" y="0"/>
                  </a:moveTo>
                  <a:lnTo>
                    <a:pt x="629" y="0"/>
                  </a:lnTo>
                  <a:cubicBezTo>
                    <a:pt x="491" y="64"/>
                    <a:pt x="363" y="128"/>
                    <a:pt x="224" y="192"/>
                  </a:cubicBezTo>
                  <a:cubicBezTo>
                    <a:pt x="214" y="202"/>
                    <a:pt x="203" y="224"/>
                    <a:pt x="182" y="234"/>
                  </a:cubicBezTo>
                  <a:lnTo>
                    <a:pt x="171" y="224"/>
                  </a:lnTo>
                  <a:lnTo>
                    <a:pt x="1" y="309"/>
                  </a:lnTo>
                  <a:lnTo>
                    <a:pt x="86" y="383"/>
                  </a:lnTo>
                  <a:cubicBezTo>
                    <a:pt x="102" y="400"/>
                    <a:pt x="125" y="407"/>
                    <a:pt x="149" y="407"/>
                  </a:cubicBezTo>
                  <a:cubicBezTo>
                    <a:pt x="187" y="407"/>
                    <a:pt x="230" y="388"/>
                    <a:pt x="256" y="362"/>
                  </a:cubicBezTo>
                  <a:lnTo>
                    <a:pt x="62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08" name="Google Shape;808;p7"/>
            <p:cNvSpPr/>
            <p:nvPr/>
          </p:nvSpPr>
          <p:spPr>
            <a:xfrm>
              <a:off x="2594000" y="6023213"/>
              <a:ext cx="35125" cy="18200"/>
            </a:xfrm>
            <a:custGeom>
              <a:avLst/>
              <a:gdLst/>
              <a:ahLst/>
              <a:cxnLst/>
              <a:rect l="l" t="t" r="r" b="b"/>
              <a:pathLst>
                <a:path w="1405" h="728" extrusionOk="0">
                  <a:moveTo>
                    <a:pt x="1317" y="1"/>
                  </a:moveTo>
                  <a:cubicBezTo>
                    <a:pt x="1283" y="1"/>
                    <a:pt x="1247" y="13"/>
                    <a:pt x="1223" y="37"/>
                  </a:cubicBezTo>
                  <a:lnTo>
                    <a:pt x="680" y="558"/>
                  </a:lnTo>
                  <a:lnTo>
                    <a:pt x="222" y="122"/>
                  </a:lnTo>
                  <a:cubicBezTo>
                    <a:pt x="209" y="109"/>
                    <a:pt x="189" y="103"/>
                    <a:pt x="166" y="103"/>
                  </a:cubicBezTo>
                  <a:cubicBezTo>
                    <a:pt x="95" y="103"/>
                    <a:pt x="1" y="156"/>
                    <a:pt x="41" y="196"/>
                  </a:cubicBezTo>
                  <a:lnTo>
                    <a:pt x="574" y="707"/>
                  </a:lnTo>
                  <a:cubicBezTo>
                    <a:pt x="588" y="722"/>
                    <a:pt x="608" y="728"/>
                    <a:pt x="629" y="728"/>
                  </a:cubicBezTo>
                  <a:cubicBezTo>
                    <a:pt x="670" y="728"/>
                    <a:pt x="716" y="707"/>
                    <a:pt x="744" y="686"/>
                  </a:cubicBezTo>
                  <a:lnTo>
                    <a:pt x="1383" y="69"/>
                  </a:lnTo>
                  <a:cubicBezTo>
                    <a:pt x="1404" y="47"/>
                    <a:pt x="1404" y="15"/>
                    <a:pt x="1351" y="5"/>
                  </a:cubicBezTo>
                  <a:cubicBezTo>
                    <a:pt x="1340" y="2"/>
                    <a:pt x="1329" y="1"/>
                    <a:pt x="131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09" name="Google Shape;809;p7"/>
            <p:cNvSpPr/>
            <p:nvPr/>
          </p:nvSpPr>
          <p:spPr>
            <a:xfrm>
              <a:off x="2708375" y="6116913"/>
              <a:ext cx="35475" cy="19225"/>
            </a:xfrm>
            <a:custGeom>
              <a:avLst/>
              <a:gdLst/>
              <a:ahLst/>
              <a:cxnLst/>
              <a:rect l="l" t="t" r="r" b="b"/>
              <a:pathLst>
                <a:path w="1419" h="769" extrusionOk="0">
                  <a:moveTo>
                    <a:pt x="1321" y="1"/>
                  </a:moveTo>
                  <a:cubicBezTo>
                    <a:pt x="1287" y="1"/>
                    <a:pt x="1251" y="13"/>
                    <a:pt x="1227" y="37"/>
                  </a:cubicBezTo>
                  <a:lnTo>
                    <a:pt x="684" y="569"/>
                  </a:lnTo>
                  <a:lnTo>
                    <a:pt x="215" y="122"/>
                  </a:lnTo>
                  <a:cubicBezTo>
                    <a:pt x="201" y="108"/>
                    <a:pt x="181" y="101"/>
                    <a:pt x="160" y="101"/>
                  </a:cubicBezTo>
                  <a:cubicBezTo>
                    <a:pt x="87" y="101"/>
                    <a:pt x="1" y="173"/>
                    <a:pt x="66" y="239"/>
                  </a:cubicBezTo>
                  <a:lnTo>
                    <a:pt x="599" y="750"/>
                  </a:lnTo>
                  <a:cubicBezTo>
                    <a:pt x="612" y="763"/>
                    <a:pt x="628" y="768"/>
                    <a:pt x="646" y="768"/>
                  </a:cubicBezTo>
                  <a:cubicBezTo>
                    <a:pt x="688" y="768"/>
                    <a:pt x="736" y="741"/>
                    <a:pt x="759" y="718"/>
                  </a:cubicBezTo>
                  <a:lnTo>
                    <a:pt x="1387" y="101"/>
                  </a:lnTo>
                  <a:cubicBezTo>
                    <a:pt x="1419" y="69"/>
                    <a:pt x="1397" y="16"/>
                    <a:pt x="1355" y="5"/>
                  </a:cubicBezTo>
                  <a:cubicBezTo>
                    <a:pt x="1344" y="2"/>
                    <a:pt x="1333" y="1"/>
                    <a:pt x="132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10" name="Google Shape;810;p7"/>
            <p:cNvSpPr/>
            <p:nvPr/>
          </p:nvSpPr>
          <p:spPr>
            <a:xfrm>
              <a:off x="2510625" y="6071938"/>
              <a:ext cx="35175" cy="18875"/>
            </a:xfrm>
            <a:custGeom>
              <a:avLst/>
              <a:gdLst/>
              <a:ahLst/>
              <a:cxnLst/>
              <a:rect l="l" t="t" r="r" b="b"/>
              <a:pathLst>
                <a:path w="1407" h="755" extrusionOk="0">
                  <a:moveTo>
                    <a:pt x="1315" y="0"/>
                  </a:moveTo>
                  <a:cubicBezTo>
                    <a:pt x="1276" y="0"/>
                    <a:pt x="1239" y="14"/>
                    <a:pt x="1214" y="47"/>
                  </a:cubicBezTo>
                  <a:lnTo>
                    <a:pt x="671" y="569"/>
                  </a:lnTo>
                  <a:lnTo>
                    <a:pt x="213" y="132"/>
                  </a:lnTo>
                  <a:cubicBezTo>
                    <a:pt x="195" y="114"/>
                    <a:pt x="169" y="102"/>
                    <a:pt x="142" y="102"/>
                  </a:cubicBezTo>
                  <a:cubicBezTo>
                    <a:pt x="123" y="102"/>
                    <a:pt x="103" y="108"/>
                    <a:pt x="86" y="121"/>
                  </a:cubicBezTo>
                  <a:cubicBezTo>
                    <a:pt x="54" y="132"/>
                    <a:pt x="0" y="185"/>
                    <a:pt x="32" y="217"/>
                  </a:cubicBezTo>
                  <a:lnTo>
                    <a:pt x="565" y="728"/>
                  </a:lnTo>
                  <a:cubicBezTo>
                    <a:pt x="587" y="746"/>
                    <a:pt x="613" y="755"/>
                    <a:pt x="639" y="755"/>
                  </a:cubicBezTo>
                  <a:cubicBezTo>
                    <a:pt x="675" y="755"/>
                    <a:pt x="710" y="738"/>
                    <a:pt x="735" y="707"/>
                  </a:cubicBezTo>
                  <a:lnTo>
                    <a:pt x="1374" y="100"/>
                  </a:lnTo>
                  <a:cubicBezTo>
                    <a:pt x="1406" y="68"/>
                    <a:pt x="1395" y="15"/>
                    <a:pt x="1353" y="4"/>
                  </a:cubicBezTo>
                  <a:cubicBezTo>
                    <a:pt x="1340" y="2"/>
                    <a:pt x="1328" y="0"/>
                    <a:pt x="131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11" name="Google Shape;811;p7"/>
            <p:cNvSpPr/>
            <p:nvPr/>
          </p:nvSpPr>
          <p:spPr>
            <a:xfrm>
              <a:off x="2539900" y="6117463"/>
              <a:ext cx="34900" cy="18025"/>
            </a:xfrm>
            <a:custGeom>
              <a:avLst/>
              <a:gdLst/>
              <a:ahLst/>
              <a:cxnLst/>
              <a:rect l="l" t="t" r="r" b="b"/>
              <a:pathLst>
                <a:path w="1396" h="721" extrusionOk="0">
                  <a:moveTo>
                    <a:pt x="1314" y="0"/>
                  </a:moveTo>
                  <a:cubicBezTo>
                    <a:pt x="1275" y="0"/>
                    <a:pt x="1239" y="12"/>
                    <a:pt x="1215" y="36"/>
                  </a:cubicBezTo>
                  <a:lnTo>
                    <a:pt x="682" y="558"/>
                  </a:lnTo>
                  <a:lnTo>
                    <a:pt x="224" y="121"/>
                  </a:lnTo>
                  <a:cubicBezTo>
                    <a:pt x="212" y="108"/>
                    <a:pt x="191" y="103"/>
                    <a:pt x="168" y="103"/>
                  </a:cubicBezTo>
                  <a:cubicBezTo>
                    <a:pt x="96" y="103"/>
                    <a:pt x="0" y="156"/>
                    <a:pt x="33" y="196"/>
                  </a:cubicBezTo>
                  <a:lnTo>
                    <a:pt x="565" y="707"/>
                  </a:lnTo>
                  <a:cubicBezTo>
                    <a:pt x="575" y="717"/>
                    <a:pt x="591" y="721"/>
                    <a:pt x="609" y="721"/>
                  </a:cubicBezTo>
                  <a:cubicBezTo>
                    <a:pt x="650" y="721"/>
                    <a:pt x="706" y="701"/>
                    <a:pt x="736" y="686"/>
                  </a:cubicBezTo>
                  <a:lnTo>
                    <a:pt x="1364" y="68"/>
                  </a:lnTo>
                  <a:cubicBezTo>
                    <a:pt x="1396" y="36"/>
                    <a:pt x="1396" y="15"/>
                    <a:pt x="1353" y="4"/>
                  </a:cubicBezTo>
                  <a:cubicBezTo>
                    <a:pt x="1340" y="2"/>
                    <a:pt x="1327" y="0"/>
                    <a:pt x="131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12" name="Google Shape;812;p7"/>
            <p:cNvSpPr/>
            <p:nvPr/>
          </p:nvSpPr>
          <p:spPr>
            <a:xfrm>
              <a:off x="2735725" y="6072563"/>
              <a:ext cx="35275" cy="17775"/>
            </a:xfrm>
            <a:custGeom>
              <a:avLst/>
              <a:gdLst/>
              <a:ahLst/>
              <a:cxnLst/>
              <a:rect l="l" t="t" r="r" b="b"/>
              <a:pathLst>
                <a:path w="1411" h="711" extrusionOk="0">
                  <a:moveTo>
                    <a:pt x="1336" y="1"/>
                  </a:moveTo>
                  <a:cubicBezTo>
                    <a:pt x="1283" y="1"/>
                    <a:pt x="1241" y="11"/>
                    <a:pt x="1198" y="43"/>
                  </a:cubicBezTo>
                  <a:lnTo>
                    <a:pt x="676" y="554"/>
                  </a:lnTo>
                  <a:lnTo>
                    <a:pt x="218" y="107"/>
                  </a:lnTo>
                  <a:cubicBezTo>
                    <a:pt x="210" y="101"/>
                    <a:pt x="197" y="98"/>
                    <a:pt x="182" y="98"/>
                  </a:cubicBezTo>
                  <a:cubicBezTo>
                    <a:pt x="115" y="98"/>
                    <a:pt x="1" y="147"/>
                    <a:pt x="27" y="182"/>
                  </a:cubicBezTo>
                  <a:lnTo>
                    <a:pt x="570" y="693"/>
                  </a:lnTo>
                  <a:cubicBezTo>
                    <a:pt x="579" y="706"/>
                    <a:pt x="596" y="711"/>
                    <a:pt x="615" y="711"/>
                  </a:cubicBezTo>
                  <a:cubicBezTo>
                    <a:pt x="660" y="711"/>
                    <a:pt x="721" y="683"/>
                    <a:pt x="751" y="661"/>
                  </a:cubicBezTo>
                  <a:lnTo>
                    <a:pt x="1379" y="43"/>
                  </a:lnTo>
                  <a:cubicBezTo>
                    <a:pt x="1411" y="11"/>
                    <a:pt x="1358" y="1"/>
                    <a:pt x="133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13" name="Google Shape;813;p7"/>
            <p:cNvSpPr/>
            <p:nvPr/>
          </p:nvSpPr>
          <p:spPr>
            <a:xfrm>
              <a:off x="2484800" y="6117563"/>
              <a:ext cx="34100" cy="17775"/>
            </a:xfrm>
            <a:custGeom>
              <a:avLst/>
              <a:gdLst/>
              <a:ahLst/>
              <a:cxnLst/>
              <a:rect l="l" t="t" r="r" b="b"/>
              <a:pathLst>
                <a:path w="1364" h="711" extrusionOk="0">
                  <a:moveTo>
                    <a:pt x="1289" y="0"/>
                  </a:moveTo>
                  <a:cubicBezTo>
                    <a:pt x="1236" y="0"/>
                    <a:pt x="1183" y="22"/>
                    <a:pt x="1151" y="53"/>
                  </a:cubicBezTo>
                  <a:lnTo>
                    <a:pt x="629" y="554"/>
                  </a:lnTo>
                  <a:lnTo>
                    <a:pt x="171" y="117"/>
                  </a:lnTo>
                  <a:cubicBezTo>
                    <a:pt x="159" y="106"/>
                    <a:pt x="142" y="101"/>
                    <a:pt x="122" y="101"/>
                  </a:cubicBezTo>
                  <a:cubicBezTo>
                    <a:pt x="88" y="101"/>
                    <a:pt x="49" y="115"/>
                    <a:pt x="22" y="128"/>
                  </a:cubicBezTo>
                  <a:lnTo>
                    <a:pt x="1" y="203"/>
                  </a:lnTo>
                  <a:lnTo>
                    <a:pt x="512" y="692"/>
                  </a:lnTo>
                  <a:cubicBezTo>
                    <a:pt x="524" y="705"/>
                    <a:pt x="543" y="710"/>
                    <a:pt x="564" y="710"/>
                  </a:cubicBezTo>
                  <a:cubicBezTo>
                    <a:pt x="612" y="710"/>
                    <a:pt x="670" y="683"/>
                    <a:pt x="693" y="660"/>
                  </a:cubicBezTo>
                  <a:lnTo>
                    <a:pt x="1332" y="43"/>
                  </a:lnTo>
                  <a:cubicBezTo>
                    <a:pt x="1364" y="11"/>
                    <a:pt x="1300" y="0"/>
                    <a:pt x="128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14" name="Google Shape;814;p7"/>
            <p:cNvSpPr/>
            <p:nvPr/>
          </p:nvSpPr>
          <p:spPr>
            <a:xfrm>
              <a:off x="2706525" y="6023313"/>
              <a:ext cx="35475" cy="18000"/>
            </a:xfrm>
            <a:custGeom>
              <a:avLst/>
              <a:gdLst/>
              <a:ahLst/>
              <a:cxnLst/>
              <a:rect l="l" t="t" r="r" b="b"/>
              <a:pathLst>
                <a:path w="1419" h="720" extrusionOk="0">
                  <a:moveTo>
                    <a:pt x="1333" y="1"/>
                  </a:moveTo>
                  <a:cubicBezTo>
                    <a:pt x="1280" y="1"/>
                    <a:pt x="1237" y="22"/>
                    <a:pt x="1205" y="54"/>
                  </a:cubicBezTo>
                  <a:lnTo>
                    <a:pt x="673" y="554"/>
                  </a:lnTo>
                  <a:lnTo>
                    <a:pt x="215" y="118"/>
                  </a:lnTo>
                  <a:cubicBezTo>
                    <a:pt x="206" y="109"/>
                    <a:pt x="191" y="105"/>
                    <a:pt x="173" y="105"/>
                  </a:cubicBezTo>
                  <a:cubicBezTo>
                    <a:pt x="106" y="105"/>
                    <a:pt x="0" y="159"/>
                    <a:pt x="34" y="192"/>
                  </a:cubicBezTo>
                  <a:lnTo>
                    <a:pt x="566" y="703"/>
                  </a:lnTo>
                  <a:cubicBezTo>
                    <a:pt x="578" y="715"/>
                    <a:pt x="593" y="719"/>
                    <a:pt x="611" y="719"/>
                  </a:cubicBezTo>
                  <a:cubicBezTo>
                    <a:pt x="660" y="719"/>
                    <a:pt x="724" y="684"/>
                    <a:pt x="747" y="661"/>
                  </a:cubicBezTo>
                  <a:lnTo>
                    <a:pt x="1386" y="43"/>
                  </a:lnTo>
                  <a:cubicBezTo>
                    <a:pt x="1418" y="11"/>
                    <a:pt x="1354" y="1"/>
                    <a:pt x="133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15" name="Google Shape;815;p7"/>
            <p:cNvSpPr/>
            <p:nvPr/>
          </p:nvSpPr>
          <p:spPr>
            <a:xfrm>
              <a:off x="2933400" y="6119913"/>
              <a:ext cx="28750" cy="15625"/>
            </a:xfrm>
            <a:custGeom>
              <a:avLst/>
              <a:gdLst/>
              <a:ahLst/>
              <a:cxnLst/>
              <a:rect l="l" t="t" r="r" b="b"/>
              <a:pathLst>
                <a:path w="1150" h="625" extrusionOk="0">
                  <a:moveTo>
                    <a:pt x="181" y="0"/>
                  </a:moveTo>
                  <a:cubicBezTo>
                    <a:pt x="112" y="0"/>
                    <a:pt x="0" y="56"/>
                    <a:pt x="42" y="98"/>
                  </a:cubicBezTo>
                  <a:lnTo>
                    <a:pt x="575" y="609"/>
                  </a:lnTo>
                  <a:cubicBezTo>
                    <a:pt x="590" y="620"/>
                    <a:pt x="611" y="625"/>
                    <a:pt x="634" y="625"/>
                  </a:cubicBezTo>
                  <a:cubicBezTo>
                    <a:pt x="676" y="625"/>
                    <a:pt x="724" y="609"/>
                    <a:pt x="745" y="588"/>
                  </a:cubicBezTo>
                  <a:lnTo>
                    <a:pt x="1150" y="194"/>
                  </a:lnTo>
                  <a:cubicBezTo>
                    <a:pt x="1129" y="151"/>
                    <a:pt x="1118" y="98"/>
                    <a:pt x="1107" y="55"/>
                  </a:cubicBezTo>
                  <a:lnTo>
                    <a:pt x="681" y="460"/>
                  </a:lnTo>
                  <a:lnTo>
                    <a:pt x="223" y="13"/>
                  </a:lnTo>
                  <a:cubicBezTo>
                    <a:pt x="215" y="4"/>
                    <a:pt x="199" y="0"/>
                    <a:pt x="18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16" name="Google Shape;816;p7"/>
            <p:cNvSpPr/>
            <p:nvPr/>
          </p:nvSpPr>
          <p:spPr>
            <a:xfrm>
              <a:off x="2762425" y="6022688"/>
              <a:ext cx="35750" cy="19200"/>
            </a:xfrm>
            <a:custGeom>
              <a:avLst/>
              <a:gdLst/>
              <a:ahLst/>
              <a:cxnLst/>
              <a:rect l="l" t="t" r="r" b="b"/>
              <a:pathLst>
                <a:path w="1430" h="768" extrusionOk="0">
                  <a:moveTo>
                    <a:pt x="1334" y="0"/>
                  </a:moveTo>
                  <a:cubicBezTo>
                    <a:pt x="1299" y="0"/>
                    <a:pt x="1262" y="14"/>
                    <a:pt x="1237" y="47"/>
                  </a:cubicBezTo>
                  <a:lnTo>
                    <a:pt x="694" y="569"/>
                  </a:lnTo>
                  <a:lnTo>
                    <a:pt x="215" y="121"/>
                  </a:lnTo>
                  <a:cubicBezTo>
                    <a:pt x="201" y="107"/>
                    <a:pt x="181" y="101"/>
                    <a:pt x="159" y="101"/>
                  </a:cubicBezTo>
                  <a:cubicBezTo>
                    <a:pt x="87" y="101"/>
                    <a:pt x="0" y="173"/>
                    <a:pt x="66" y="239"/>
                  </a:cubicBezTo>
                  <a:lnTo>
                    <a:pt x="599" y="750"/>
                  </a:lnTo>
                  <a:cubicBezTo>
                    <a:pt x="611" y="763"/>
                    <a:pt x="628" y="768"/>
                    <a:pt x="646" y="768"/>
                  </a:cubicBezTo>
                  <a:cubicBezTo>
                    <a:pt x="688" y="768"/>
                    <a:pt x="736" y="740"/>
                    <a:pt x="758" y="718"/>
                  </a:cubicBezTo>
                  <a:cubicBezTo>
                    <a:pt x="971" y="515"/>
                    <a:pt x="1184" y="313"/>
                    <a:pt x="1397" y="111"/>
                  </a:cubicBezTo>
                  <a:cubicBezTo>
                    <a:pt x="1429" y="68"/>
                    <a:pt x="1408" y="26"/>
                    <a:pt x="1365" y="4"/>
                  </a:cubicBezTo>
                  <a:cubicBezTo>
                    <a:pt x="1355" y="2"/>
                    <a:pt x="1345" y="0"/>
                    <a:pt x="133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17" name="Google Shape;817;p7"/>
            <p:cNvSpPr/>
            <p:nvPr/>
          </p:nvSpPr>
          <p:spPr>
            <a:xfrm>
              <a:off x="2735900" y="5978213"/>
              <a:ext cx="34850" cy="18050"/>
            </a:xfrm>
            <a:custGeom>
              <a:avLst/>
              <a:gdLst/>
              <a:ahLst/>
              <a:cxnLst/>
              <a:rect l="l" t="t" r="r" b="b"/>
              <a:pathLst>
                <a:path w="1394" h="722" extrusionOk="0">
                  <a:moveTo>
                    <a:pt x="1313" y="1"/>
                  </a:moveTo>
                  <a:cubicBezTo>
                    <a:pt x="1276" y="1"/>
                    <a:pt x="1244" y="13"/>
                    <a:pt x="1212" y="37"/>
                  </a:cubicBezTo>
                  <a:lnTo>
                    <a:pt x="680" y="559"/>
                  </a:lnTo>
                  <a:lnTo>
                    <a:pt x="222" y="122"/>
                  </a:lnTo>
                  <a:cubicBezTo>
                    <a:pt x="212" y="109"/>
                    <a:pt x="192" y="104"/>
                    <a:pt x="170" y="104"/>
                  </a:cubicBezTo>
                  <a:cubicBezTo>
                    <a:pt x="101" y="104"/>
                    <a:pt x="1" y="156"/>
                    <a:pt x="41" y="197"/>
                  </a:cubicBezTo>
                  <a:lnTo>
                    <a:pt x="573" y="708"/>
                  </a:lnTo>
                  <a:cubicBezTo>
                    <a:pt x="583" y="717"/>
                    <a:pt x="598" y="721"/>
                    <a:pt x="615" y="721"/>
                  </a:cubicBezTo>
                  <a:cubicBezTo>
                    <a:pt x="657" y="721"/>
                    <a:pt x="714" y="698"/>
                    <a:pt x="744" y="676"/>
                  </a:cubicBezTo>
                  <a:lnTo>
                    <a:pt x="1383" y="69"/>
                  </a:lnTo>
                  <a:cubicBezTo>
                    <a:pt x="1393" y="37"/>
                    <a:pt x="1383" y="16"/>
                    <a:pt x="1351" y="5"/>
                  </a:cubicBezTo>
                  <a:cubicBezTo>
                    <a:pt x="1337" y="2"/>
                    <a:pt x="1325" y="1"/>
                    <a:pt x="131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18" name="Google Shape;818;p7"/>
            <p:cNvSpPr/>
            <p:nvPr/>
          </p:nvSpPr>
          <p:spPr>
            <a:xfrm>
              <a:off x="2904625" y="6166338"/>
              <a:ext cx="35175" cy="18750"/>
            </a:xfrm>
            <a:custGeom>
              <a:avLst/>
              <a:gdLst/>
              <a:ahLst/>
              <a:cxnLst/>
              <a:rect l="l" t="t" r="r" b="b"/>
              <a:pathLst>
                <a:path w="1407" h="750" extrusionOk="0">
                  <a:moveTo>
                    <a:pt x="1305" y="0"/>
                  </a:moveTo>
                  <a:cubicBezTo>
                    <a:pt x="1272" y="0"/>
                    <a:pt x="1238" y="18"/>
                    <a:pt x="1215" y="41"/>
                  </a:cubicBezTo>
                  <a:lnTo>
                    <a:pt x="672" y="562"/>
                  </a:lnTo>
                  <a:lnTo>
                    <a:pt x="214" y="126"/>
                  </a:lnTo>
                  <a:cubicBezTo>
                    <a:pt x="196" y="108"/>
                    <a:pt x="172" y="100"/>
                    <a:pt x="147" y="100"/>
                  </a:cubicBezTo>
                  <a:cubicBezTo>
                    <a:pt x="126" y="100"/>
                    <a:pt x="105" y="106"/>
                    <a:pt x="86" y="115"/>
                  </a:cubicBezTo>
                  <a:cubicBezTo>
                    <a:pt x="54" y="126"/>
                    <a:pt x="1" y="179"/>
                    <a:pt x="43" y="211"/>
                  </a:cubicBezTo>
                  <a:lnTo>
                    <a:pt x="565" y="722"/>
                  </a:lnTo>
                  <a:cubicBezTo>
                    <a:pt x="588" y="741"/>
                    <a:pt x="616" y="749"/>
                    <a:pt x="643" y="749"/>
                  </a:cubicBezTo>
                  <a:cubicBezTo>
                    <a:pt x="678" y="749"/>
                    <a:pt x="712" y="735"/>
                    <a:pt x="735" y="711"/>
                  </a:cubicBezTo>
                  <a:cubicBezTo>
                    <a:pt x="948" y="498"/>
                    <a:pt x="1161" y="296"/>
                    <a:pt x="1374" y="94"/>
                  </a:cubicBezTo>
                  <a:cubicBezTo>
                    <a:pt x="1406" y="62"/>
                    <a:pt x="1385" y="9"/>
                    <a:pt x="1342" y="9"/>
                  </a:cubicBezTo>
                  <a:cubicBezTo>
                    <a:pt x="1331" y="3"/>
                    <a:pt x="1318" y="0"/>
                    <a:pt x="130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19" name="Google Shape;819;p7"/>
            <p:cNvSpPr/>
            <p:nvPr/>
          </p:nvSpPr>
          <p:spPr>
            <a:xfrm>
              <a:off x="2469900" y="6166438"/>
              <a:ext cx="19450" cy="18225"/>
            </a:xfrm>
            <a:custGeom>
              <a:avLst/>
              <a:gdLst/>
              <a:ahLst/>
              <a:cxnLst/>
              <a:rect l="l" t="t" r="r" b="b"/>
              <a:pathLst>
                <a:path w="778" h="729" extrusionOk="0">
                  <a:moveTo>
                    <a:pt x="697" y="1"/>
                  </a:moveTo>
                  <a:cubicBezTo>
                    <a:pt x="660" y="1"/>
                    <a:pt x="628" y="13"/>
                    <a:pt x="597" y="37"/>
                  </a:cubicBezTo>
                  <a:lnTo>
                    <a:pt x="53" y="558"/>
                  </a:lnTo>
                  <a:lnTo>
                    <a:pt x="32" y="537"/>
                  </a:lnTo>
                  <a:cubicBezTo>
                    <a:pt x="21" y="612"/>
                    <a:pt x="11" y="675"/>
                    <a:pt x="0" y="729"/>
                  </a:cubicBezTo>
                  <a:cubicBezTo>
                    <a:pt x="43" y="729"/>
                    <a:pt x="85" y="718"/>
                    <a:pt x="117" y="686"/>
                  </a:cubicBezTo>
                  <a:lnTo>
                    <a:pt x="746" y="68"/>
                  </a:lnTo>
                  <a:cubicBezTo>
                    <a:pt x="778" y="47"/>
                    <a:pt x="767" y="15"/>
                    <a:pt x="735" y="5"/>
                  </a:cubicBezTo>
                  <a:cubicBezTo>
                    <a:pt x="722" y="2"/>
                    <a:pt x="709" y="1"/>
                    <a:pt x="69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20" name="Google Shape;820;p7"/>
            <p:cNvSpPr/>
            <p:nvPr/>
          </p:nvSpPr>
          <p:spPr>
            <a:xfrm>
              <a:off x="2679550" y="6166813"/>
              <a:ext cx="35300" cy="17600"/>
            </a:xfrm>
            <a:custGeom>
              <a:avLst/>
              <a:gdLst/>
              <a:ahLst/>
              <a:cxnLst/>
              <a:rect l="l" t="t" r="r" b="b"/>
              <a:pathLst>
                <a:path w="1412" h="704" extrusionOk="0">
                  <a:moveTo>
                    <a:pt x="1337" y="0"/>
                  </a:moveTo>
                  <a:cubicBezTo>
                    <a:pt x="1283" y="0"/>
                    <a:pt x="1241" y="22"/>
                    <a:pt x="1198" y="53"/>
                  </a:cubicBezTo>
                  <a:lnTo>
                    <a:pt x="676" y="554"/>
                  </a:lnTo>
                  <a:lnTo>
                    <a:pt x="218" y="107"/>
                  </a:lnTo>
                  <a:cubicBezTo>
                    <a:pt x="211" y="101"/>
                    <a:pt x="200" y="99"/>
                    <a:pt x="186" y="99"/>
                  </a:cubicBezTo>
                  <a:cubicBezTo>
                    <a:pt x="120" y="99"/>
                    <a:pt x="0" y="155"/>
                    <a:pt x="27" y="181"/>
                  </a:cubicBezTo>
                  <a:lnTo>
                    <a:pt x="559" y="692"/>
                  </a:lnTo>
                  <a:cubicBezTo>
                    <a:pt x="567" y="700"/>
                    <a:pt x="581" y="704"/>
                    <a:pt x="598" y="704"/>
                  </a:cubicBezTo>
                  <a:cubicBezTo>
                    <a:pt x="648" y="704"/>
                    <a:pt x="724" y="674"/>
                    <a:pt x="740" y="650"/>
                  </a:cubicBezTo>
                  <a:lnTo>
                    <a:pt x="1379" y="32"/>
                  </a:lnTo>
                  <a:cubicBezTo>
                    <a:pt x="1411" y="0"/>
                    <a:pt x="1347" y="0"/>
                    <a:pt x="133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21" name="Google Shape;821;p7"/>
            <p:cNvSpPr/>
            <p:nvPr/>
          </p:nvSpPr>
          <p:spPr>
            <a:xfrm>
              <a:off x="2650325" y="6023488"/>
              <a:ext cx="35225" cy="17700"/>
            </a:xfrm>
            <a:custGeom>
              <a:avLst/>
              <a:gdLst/>
              <a:ahLst/>
              <a:cxnLst/>
              <a:rect l="l" t="t" r="r" b="b"/>
              <a:pathLst>
                <a:path w="1409" h="708" extrusionOk="0">
                  <a:moveTo>
                    <a:pt x="1356" y="0"/>
                  </a:moveTo>
                  <a:cubicBezTo>
                    <a:pt x="1347" y="0"/>
                    <a:pt x="1339" y="2"/>
                    <a:pt x="1334" y="4"/>
                  </a:cubicBezTo>
                  <a:cubicBezTo>
                    <a:pt x="1281" y="4"/>
                    <a:pt x="1238" y="15"/>
                    <a:pt x="1206" y="47"/>
                  </a:cubicBezTo>
                  <a:lnTo>
                    <a:pt x="674" y="558"/>
                  </a:lnTo>
                  <a:lnTo>
                    <a:pt x="216" y="111"/>
                  </a:lnTo>
                  <a:cubicBezTo>
                    <a:pt x="208" y="105"/>
                    <a:pt x="195" y="102"/>
                    <a:pt x="180" y="102"/>
                  </a:cubicBezTo>
                  <a:cubicBezTo>
                    <a:pt x="113" y="102"/>
                    <a:pt x="0" y="151"/>
                    <a:pt x="35" y="185"/>
                  </a:cubicBezTo>
                  <a:lnTo>
                    <a:pt x="567" y="696"/>
                  </a:lnTo>
                  <a:cubicBezTo>
                    <a:pt x="575" y="704"/>
                    <a:pt x="589" y="708"/>
                    <a:pt x="605" y="708"/>
                  </a:cubicBezTo>
                  <a:cubicBezTo>
                    <a:pt x="653" y="708"/>
                    <a:pt x="725" y="678"/>
                    <a:pt x="748" y="654"/>
                  </a:cubicBezTo>
                  <a:lnTo>
                    <a:pt x="1377" y="36"/>
                  </a:lnTo>
                  <a:cubicBezTo>
                    <a:pt x="1409" y="12"/>
                    <a:pt x="1381" y="0"/>
                    <a:pt x="135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22" name="Google Shape;822;p7"/>
            <p:cNvSpPr/>
            <p:nvPr/>
          </p:nvSpPr>
          <p:spPr>
            <a:xfrm>
              <a:off x="2904525" y="6072563"/>
              <a:ext cx="35275" cy="17725"/>
            </a:xfrm>
            <a:custGeom>
              <a:avLst/>
              <a:gdLst/>
              <a:ahLst/>
              <a:cxnLst/>
              <a:rect l="l" t="t" r="r" b="b"/>
              <a:pathLst>
                <a:path w="1411" h="709" extrusionOk="0">
                  <a:moveTo>
                    <a:pt x="1336" y="1"/>
                  </a:moveTo>
                  <a:cubicBezTo>
                    <a:pt x="1283" y="1"/>
                    <a:pt x="1240" y="22"/>
                    <a:pt x="1197" y="54"/>
                  </a:cubicBezTo>
                  <a:lnTo>
                    <a:pt x="676" y="554"/>
                  </a:lnTo>
                  <a:lnTo>
                    <a:pt x="218" y="118"/>
                  </a:lnTo>
                  <a:cubicBezTo>
                    <a:pt x="209" y="109"/>
                    <a:pt x="193" y="105"/>
                    <a:pt x="175" y="105"/>
                  </a:cubicBezTo>
                  <a:cubicBezTo>
                    <a:pt x="108" y="105"/>
                    <a:pt x="1" y="156"/>
                    <a:pt x="26" y="182"/>
                  </a:cubicBezTo>
                  <a:lnTo>
                    <a:pt x="569" y="693"/>
                  </a:lnTo>
                  <a:cubicBezTo>
                    <a:pt x="578" y="704"/>
                    <a:pt x="592" y="709"/>
                    <a:pt x="609" y="709"/>
                  </a:cubicBezTo>
                  <a:cubicBezTo>
                    <a:pt x="657" y="709"/>
                    <a:pt x="727" y="674"/>
                    <a:pt x="750" y="650"/>
                  </a:cubicBezTo>
                  <a:cubicBezTo>
                    <a:pt x="963" y="448"/>
                    <a:pt x="1176" y="246"/>
                    <a:pt x="1378" y="43"/>
                  </a:cubicBezTo>
                  <a:cubicBezTo>
                    <a:pt x="1410" y="11"/>
                    <a:pt x="1357" y="1"/>
                    <a:pt x="133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23" name="Google Shape;823;p7"/>
            <p:cNvSpPr/>
            <p:nvPr/>
          </p:nvSpPr>
          <p:spPr>
            <a:xfrm>
              <a:off x="2735800" y="6166463"/>
              <a:ext cx="34950" cy="18175"/>
            </a:xfrm>
            <a:custGeom>
              <a:avLst/>
              <a:gdLst/>
              <a:ahLst/>
              <a:cxnLst/>
              <a:rect l="l" t="t" r="r" b="b"/>
              <a:pathLst>
                <a:path w="1398" h="727" extrusionOk="0">
                  <a:moveTo>
                    <a:pt x="1326" y="1"/>
                  </a:moveTo>
                  <a:cubicBezTo>
                    <a:pt x="1286" y="1"/>
                    <a:pt x="1251" y="18"/>
                    <a:pt x="1216" y="36"/>
                  </a:cubicBezTo>
                  <a:lnTo>
                    <a:pt x="684" y="557"/>
                  </a:lnTo>
                  <a:lnTo>
                    <a:pt x="226" y="121"/>
                  </a:lnTo>
                  <a:cubicBezTo>
                    <a:pt x="213" y="112"/>
                    <a:pt x="194" y="108"/>
                    <a:pt x="175" y="108"/>
                  </a:cubicBezTo>
                  <a:cubicBezTo>
                    <a:pt x="100" y="108"/>
                    <a:pt x="1" y="162"/>
                    <a:pt x="34" y="195"/>
                  </a:cubicBezTo>
                  <a:lnTo>
                    <a:pt x="567" y="706"/>
                  </a:lnTo>
                  <a:cubicBezTo>
                    <a:pt x="581" y="721"/>
                    <a:pt x="601" y="727"/>
                    <a:pt x="623" y="727"/>
                  </a:cubicBezTo>
                  <a:cubicBezTo>
                    <a:pt x="663" y="727"/>
                    <a:pt x="709" y="706"/>
                    <a:pt x="737" y="685"/>
                  </a:cubicBezTo>
                  <a:lnTo>
                    <a:pt x="1376" y="67"/>
                  </a:lnTo>
                  <a:cubicBezTo>
                    <a:pt x="1397" y="36"/>
                    <a:pt x="1397" y="14"/>
                    <a:pt x="1355" y="4"/>
                  </a:cubicBezTo>
                  <a:cubicBezTo>
                    <a:pt x="1345" y="2"/>
                    <a:pt x="1336" y="1"/>
                    <a:pt x="132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24" name="Google Shape;824;p7"/>
            <p:cNvSpPr/>
            <p:nvPr/>
          </p:nvSpPr>
          <p:spPr>
            <a:xfrm>
              <a:off x="2819025" y="6022988"/>
              <a:ext cx="35325" cy="18475"/>
            </a:xfrm>
            <a:custGeom>
              <a:avLst/>
              <a:gdLst/>
              <a:ahLst/>
              <a:cxnLst/>
              <a:rect l="l" t="t" r="r" b="b"/>
              <a:pathLst>
                <a:path w="1413" h="739" extrusionOk="0">
                  <a:moveTo>
                    <a:pt x="1331" y="0"/>
                  </a:moveTo>
                  <a:cubicBezTo>
                    <a:pt x="1290" y="0"/>
                    <a:pt x="1255" y="19"/>
                    <a:pt x="1220" y="46"/>
                  </a:cubicBezTo>
                  <a:lnTo>
                    <a:pt x="677" y="567"/>
                  </a:lnTo>
                  <a:lnTo>
                    <a:pt x="230" y="131"/>
                  </a:lnTo>
                  <a:cubicBezTo>
                    <a:pt x="217" y="118"/>
                    <a:pt x="196" y="112"/>
                    <a:pt x="172" y="112"/>
                  </a:cubicBezTo>
                  <a:cubicBezTo>
                    <a:pt x="99" y="112"/>
                    <a:pt x="1" y="165"/>
                    <a:pt x="49" y="205"/>
                  </a:cubicBezTo>
                  <a:lnTo>
                    <a:pt x="581" y="716"/>
                  </a:lnTo>
                  <a:cubicBezTo>
                    <a:pt x="605" y="730"/>
                    <a:pt x="630" y="738"/>
                    <a:pt x="655" y="738"/>
                  </a:cubicBezTo>
                  <a:cubicBezTo>
                    <a:pt x="688" y="738"/>
                    <a:pt x="722" y="725"/>
                    <a:pt x="752" y="695"/>
                  </a:cubicBezTo>
                  <a:cubicBezTo>
                    <a:pt x="965" y="493"/>
                    <a:pt x="1167" y="290"/>
                    <a:pt x="1380" y="88"/>
                  </a:cubicBezTo>
                  <a:cubicBezTo>
                    <a:pt x="1412" y="56"/>
                    <a:pt x="1391" y="14"/>
                    <a:pt x="1359" y="3"/>
                  </a:cubicBezTo>
                  <a:cubicBezTo>
                    <a:pt x="1349" y="1"/>
                    <a:pt x="1340" y="0"/>
                    <a:pt x="133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25" name="Google Shape;825;p7"/>
            <p:cNvSpPr/>
            <p:nvPr/>
          </p:nvSpPr>
          <p:spPr>
            <a:xfrm>
              <a:off x="2848000" y="6072238"/>
              <a:ext cx="35350" cy="18300"/>
            </a:xfrm>
            <a:custGeom>
              <a:avLst/>
              <a:gdLst/>
              <a:ahLst/>
              <a:cxnLst/>
              <a:rect l="l" t="t" r="r" b="b"/>
              <a:pathLst>
                <a:path w="1414" h="732" extrusionOk="0">
                  <a:moveTo>
                    <a:pt x="1343" y="0"/>
                  </a:moveTo>
                  <a:cubicBezTo>
                    <a:pt x="1300" y="0"/>
                    <a:pt x="1259" y="19"/>
                    <a:pt x="1233" y="46"/>
                  </a:cubicBezTo>
                  <a:lnTo>
                    <a:pt x="690" y="567"/>
                  </a:lnTo>
                  <a:lnTo>
                    <a:pt x="232" y="120"/>
                  </a:lnTo>
                  <a:cubicBezTo>
                    <a:pt x="221" y="111"/>
                    <a:pt x="203" y="107"/>
                    <a:pt x="184" y="107"/>
                  </a:cubicBezTo>
                  <a:cubicBezTo>
                    <a:pt x="109" y="107"/>
                    <a:pt x="0" y="161"/>
                    <a:pt x="51" y="195"/>
                  </a:cubicBezTo>
                  <a:cubicBezTo>
                    <a:pt x="221" y="365"/>
                    <a:pt x="402" y="535"/>
                    <a:pt x="583" y="716"/>
                  </a:cubicBezTo>
                  <a:cubicBezTo>
                    <a:pt x="597" y="727"/>
                    <a:pt x="616" y="732"/>
                    <a:pt x="637" y="732"/>
                  </a:cubicBezTo>
                  <a:cubicBezTo>
                    <a:pt x="678" y="732"/>
                    <a:pt x="725" y="713"/>
                    <a:pt x="754" y="684"/>
                  </a:cubicBezTo>
                  <a:lnTo>
                    <a:pt x="1382" y="78"/>
                  </a:lnTo>
                  <a:cubicBezTo>
                    <a:pt x="1414" y="46"/>
                    <a:pt x="1403" y="14"/>
                    <a:pt x="1371" y="3"/>
                  </a:cubicBezTo>
                  <a:cubicBezTo>
                    <a:pt x="1362" y="1"/>
                    <a:pt x="1352" y="0"/>
                    <a:pt x="134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26" name="Google Shape;826;p7"/>
            <p:cNvSpPr/>
            <p:nvPr/>
          </p:nvSpPr>
          <p:spPr>
            <a:xfrm>
              <a:off x="2764875" y="6117813"/>
              <a:ext cx="35425" cy="17350"/>
            </a:xfrm>
            <a:custGeom>
              <a:avLst/>
              <a:gdLst/>
              <a:ahLst/>
              <a:cxnLst/>
              <a:rect l="l" t="t" r="r" b="b"/>
              <a:pathLst>
                <a:path w="1417" h="694" extrusionOk="0">
                  <a:moveTo>
                    <a:pt x="1342" y="1"/>
                  </a:moveTo>
                  <a:cubicBezTo>
                    <a:pt x="1289" y="1"/>
                    <a:pt x="1246" y="12"/>
                    <a:pt x="1203" y="43"/>
                  </a:cubicBezTo>
                  <a:lnTo>
                    <a:pt x="682" y="555"/>
                  </a:lnTo>
                  <a:lnTo>
                    <a:pt x="224" y="107"/>
                  </a:lnTo>
                  <a:cubicBezTo>
                    <a:pt x="214" y="101"/>
                    <a:pt x="200" y="98"/>
                    <a:pt x="184" y="98"/>
                  </a:cubicBezTo>
                  <a:cubicBezTo>
                    <a:pt x="150" y="98"/>
                    <a:pt x="107" y="111"/>
                    <a:pt x="85" y="118"/>
                  </a:cubicBezTo>
                  <a:cubicBezTo>
                    <a:pt x="53" y="139"/>
                    <a:pt x="0" y="150"/>
                    <a:pt x="21" y="171"/>
                  </a:cubicBezTo>
                  <a:lnTo>
                    <a:pt x="554" y="682"/>
                  </a:lnTo>
                  <a:cubicBezTo>
                    <a:pt x="564" y="690"/>
                    <a:pt x="580" y="694"/>
                    <a:pt x="599" y="694"/>
                  </a:cubicBezTo>
                  <a:cubicBezTo>
                    <a:pt x="654" y="694"/>
                    <a:pt x="729" y="664"/>
                    <a:pt x="745" y="640"/>
                  </a:cubicBezTo>
                  <a:lnTo>
                    <a:pt x="1384" y="22"/>
                  </a:lnTo>
                  <a:cubicBezTo>
                    <a:pt x="1416" y="1"/>
                    <a:pt x="1352" y="1"/>
                    <a:pt x="134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27" name="Google Shape;827;p7"/>
            <p:cNvSpPr/>
            <p:nvPr/>
          </p:nvSpPr>
          <p:spPr>
            <a:xfrm>
              <a:off x="2792200" y="6072563"/>
              <a:ext cx="35250" cy="17625"/>
            </a:xfrm>
            <a:custGeom>
              <a:avLst/>
              <a:gdLst/>
              <a:ahLst/>
              <a:cxnLst/>
              <a:rect l="l" t="t" r="r" b="b"/>
              <a:pathLst>
                <a:path w="1410" h="705" extrusionOk="0">
                  <a:moveTo>
                    <a:pt x="1335" y="1"/>
                  </a:moveTo>
                  <a:cubicBezTo>
                    <a:pt x="1282" y="11"/>
                    <a:pt x="1239" y="22"/>
                    <a:pt x="1197" y="54"/>
                  </a:cubicBezTo>
                  <a:lnTo>
                    <a:pt x="675" y="554"/>
                  </a:lnTo>
                  <a:lnTo>
                    <a:pt x="206" y="118"/>
                  </a:lnTo>
                  <a:cubicBezTo>
                    <a:pt x="199" y="109"/>
                    <a:pt x="186" y="105"/>
                    <a:pt x="169" y="105"/>
                  </a:cubicBezTo>
                  <a:cubicBezTo>
                    <a:pt x="107" y="105"/>
                    <a:pt x="0" y="156"/>
                    <a:pt x="25" y="182"/>
                  </a:cubicBezTo>
                  <a:lnTo>
                    <a:pt x="558" y="693"/>
                  </a:lnTo>
                  <a:cubicBezTo>
                    <a:pt x="566" y="701"/>
                    <a:pt x="579" y="704"/>
                    <a:pt x="595" y="704"/>
                  </a:cubicBezTo>
                  <a:cubicBezTo>
                    <a:pt x="643" y="704"/>
                    <a:pt x="715" y="674"/>
                    <a:pt x="739" y="650"/>
                  </a:cubicBezTo>
                  <a:lnTo>
                    <a:pt x="1378" y="33"/>
                  </a:lnTo>
                  <a:cubicBezTo>
                    <a:pt x="1410" y="1"/>
                    <a:pt x="1346" y="1"/>
                    <a:pt x="133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28" name="Google Shape;828;p7"/>
            <p:cNvSpPr/>
            <p:nvPr/>
          </p:nvSpPr>
          <p:spPr>
            <a:xfrm>
              <a:off x="2791600" y="6166438"/>
              <a:ext cx="35575" cy="18275"/>
            </a:xfrm>
            <a:custGeom>
              <a:avLst/>
              <a:gdLst/>
              <a:ahLst/>
              <a:cxnLst/>
              <a:rect l="l" t="t" r="r" b="b"/>
              <a:pathLst>
                <a:path w="1423" h="731" extrusionOk="0">
                  <a:moveTo>
                    <a:pt x="1332" y="1"/>
                  </a:moveTo>
                  <a:cubicBezTo>
                    <a:pt x="1295" y="1"/>
                    <a:pt x="1263" y="13"/>
                    <a:pt x="1231" y="37"/>
                  </a:cubicBezTo>
                  <a:lnTo>
                    <a:pt x="688" y="558"/>
                  </a:lnTo>
                  <a:lnTo>
                    <a:pt x="230" y="122"/>
                  </a:lnTo>
                  <a:cubicBezTo>
                    <a:pt x="217" y="109"/>
                    <a:pt x="196" y="103"/>
                    <a:pt x="173" y="103"/>
                  </a:cubicBezTo>
                  <a:cubicBezTo>
                    <a:pt x="99" y="103"/>
                    <a:pt x="1" y="156"/>
                    <a:pt x="49" y="196"/>
                  </a:cubicBezTo>
                  <a:lnTo>
                    <a:pt x="582" y="707"/>
                  </a:lnTo>
                  <a:cubicBezTo>
                    <a:pt x="598" y="724"/>
                    <a:pt x="620" y="731"/>
                    <a:pt x="644" y="731"/>
                  </a:cubicBezTo>
                  <a:cubicBezTo>
                    <a:pt x="683" y="731"/>
                    <a:pt x="726" y="712"/>
                    <a:pt x="752" y="686"/>
                  </a:cubicBezTo>
                  <a:lnTo>
                    <a:pt x="1391" y="79"/>
                  </a:lnTo>
                  <a:cubicBezTo>
                    <a:pt x="1423" y="47"/>
                    <a:pt x="1412" y="15"/>
                    <a:pt x="1370" y="5"/>
                  </a:cubicBezTo>
                  <a:cubicBezTo>
                    <a:pt x="1356" y="2"/>
                    <a:pt x="1344" y="1"/>
                    <a:pt x="133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29" name="Google Shape;829;p7"/>
            <p:cNvSpPr/>
            <p:nvPr/>
          </p:nvSpPr>
          <p:spPr>
            <a:xfrm>
              <a:off x="2848150" y="6166538"/>
              <a:ext cx="35475" cy="18050"/>
            </a:xfrm>
            <a:custGeom>
              <a:avLst/>
              <a:gdLst/>
              <a:ahLst/>
              <a:cxnLst/>
              <a:rect l="l" t="t" r="r" b="b"/>
              <a:pathLst>
                <a:path w="1419" h="722" extrusionOk="0">
                  <a:moveTo>
                    <a:pt x="1344" y="1"/>
                  </a:moveTo>
                  <a:cubicBezTo>
                    <a:pt x="1291" y="1"/>
                    <a:pt x="1237" y="22"/>
                    <a:pt x="1205" y="54"/>
                  </a:cubicBezTo>
                  <a:lnTo>
                    <a:pt x="673" y="565"/>
                  </a:lnTo>
                  <a:lnTo>
                    <a:pt x="215" y="118"/>
                  </a:lnTo>
                  <a:cubicBezTo>
                    <a:pt x="206" y="109"/>
                    <a:pt x="191" y="105"/>
                    <a:pt x="173" y="105"/>
                  </a:cubicBezTo>
                  <a:cubicBezTo>
                    <a:pt x="106" y="105"/>
                    <a:pt x="0" y="159"/>
                    <a:pt x="34" y="192"/>
                  </a:cubicBezTo>
                  <a:lnTo>
                    <a:pt x="567" y="703"/>
                  </a:lnTo>
                  <a:cubicBezTo>
                    <a:pt x="579" y="716"/>
                    <a:pt x="597" y="721"/>
                    <a:pt x="617" y="721"/>
                  </a:cubicBezTo>
                  <a:cubicBezTo>
                    <a:pt x="665" y="721"/>
                    <a:pt x="725" y="691"/>
                    <a:pt x="748" y="661"/>
                  </a:cubicBezTo>
                  <a:lnTo>
                    <a:pt x="1386" y="43"/>
                  </a:lnTo>
                  <a:cubicBezTo>
                    <a:pt x="1418" y="11"/>
                    <a:pt x="1355" y="1"/>
                    <a:pt x="134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30" name="Google Shape;830;p7"/>
            <p:cNvSpPr/>
            <p:nvPr/>
          </p:nvSpPr>
          <p:spPr>
            <a:xfrm>
              <a:off x="2821050" y="6117463"/>
              <a:ext cx="35150" cy="18075"/>
            </a:xfrm>
            <a:custGeom>
              <a:avLst/>
              <a:gdLst/>
              <a:ahLst/>
              <a:cxnLst/>
              <a:rect l="l" t="t" r="r" b="b"/>
              <a:pathLst>
                <a:path w="1406" h="723" extrusionOk="0">
                  <a:moveTo>
                    <a:pt x="1319" y="0"/>
                  </a:moveTo>
                  <a:cubicBezTo>
                    <a:pt x="1284" y="0"/>
                    <a:pt x="1249" y="12"/>
                    <a:pt x="1225" y="36"/>
                  </a:cubicBezTo>
                  <a:lnTo>
                    <a:pt x="681" y="558"/>
                  </a:lnTo>
                  <a:lnTo>
                    <a:pt x="224" y="111"/>
                  </a:lnTo>
                  <a:cubicBezTo>
                    <a:pt x="215" y="102"/>
                    <a:pt x="200" y="98"/>
                    <a:pt x="181" y="98"/>
                  </a:cubicBezTo>
                  <a:cubicBezTo>
                    <a:pt x="112" y="98"/>
                    <a:pt x="0" y="154"/>
                    <a:pt x="43" y="196"/>
                  </a:cubicBezTo>
                  <a:lnTo>
                    <a:pt x="575" y="707"/>
                  </a:lnTo>
                  <a:cubicBezTo>
                    <a:pt x="586" y="718"/>
                    <a:pt x="605" y="723"/>
                    <a:pt x="627" y="723"/>
                  </a:cubicBezTo>
                  <a:cubicBezTo>
                    <a:pt x="667" y="723"/>
                    <a:pt x="718" y="707"/>
                    <a:pt x="745" y="686"/>
                  </a:cubicBezTo>
                  <a:lnTo>
                    <a:pt x="1374" y="68"/>
                  </a:lnTo>
                  <a:cubicBezTo>
                    <a:pt x="1406" y="36"/>
                    <a:pt x="1395" y="4"/>
                    <a:pt x="1352" y="4"/>
                  </a:cubicBezTo>
                  <a:cubicBezTo>
                    <a:pt x="1342" y="2"/>
                    <a:pt x="1330" y="0"/>
                    <a:pt x="13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31" name="Google Shape;831;p7"/>
            <p:cNvSpPr/>
            <p:nvPr/>
          </p:nvSpPr>
          <p:spPr>
            <a:xfrm>
              <a:off x="2877475" y="6116938"/>
              <a:ext cx="35175" cy="18700"/>
            </a:xfrm>
            <a:custGeom>
              <a:avLst/>
              <a:gdLst/>
              <a:ahLst/>
              <a:cxnLst/>
              <a:rect l="l" t="t" r="r" b="b"/>
              <a:pathLst>
                <a:path w="1407" h="748" extrusionOk="0">
                  <a:moveTo>
                    <a:pt x="1315" y="0"/>
                  </a:moveTo>
                  <a:cubicBezTo>
                    <a:pt x="1276" y="0"/>
                    <a:pt x="1239" y="14"/>
                    <a:pt x="1214" y="47"/>
                  </a:cubicBezTo>
                  <a:cubicBezTo>
                    <a:pt x="1033" y="217"/>
                    <a:pt x="863" y="398"/>
                    <a:pt x="671" y="568"/>
                  </a:cubicBezTo>
                  <a:lnTo>
                    <a:pt x="224" y="132"/>
                  </a:lnTo>
                  <a:cubicBezTo>
                    <a:pt x="199" y="113"/>
                    <a:pt x="171" y="102"/>
                    <a:pt x="143" y="102"/>
                  </a:cubicBezTo>
                  <a:cubicBezTo>
                    <a:pt x="123" y="102"/>
                    <a:pt x="104" y="108"/>
                    <a:pt x="86" y="121"/>
                  </a:cubicBezTo>
                  <a:cubicBezTo>
                    <a:pt x="64" y="132"/>
                    <a:pt x="0" y="185"/>
                    <a:pt x="43" y="217"/>
                  </a:cubicBezTo>
                  <a:lnTo>
                    <a:pt x="576" y="728"/>
                  </a:lnTo>
                  <a:cubicBezTo>
                    <a:pt x="598" y="741"/>
                    <a:pt x="622" y="747"/>
                    <a:pt x="646" y="747"/>
                  </a:cubicBezTo>
                  <a:cubicBezTo>
                    <a:pt x="679" y="747"/>
                    <a:pt x="711" y="736"/>
                    <a:pt x="735" y="717"/>
                  </a:cubicBezTo>
                  <a:lnTo>
                    <a:pt x="1374" y="100"/>
                  </a:lnTo>
                  <a:cubicBezTo>
                    <a:pt x="1406" y="68"/>
                    <a:pt x="1395" y="15"/>
                    <a:pt x="1353" y="4"/>
                  </a:cubicBezTo>
                  <a:cubicBezTo>
                    <a:pt x="1340" y="1"/>
                    <a:pt x="1328" y="0"/>
                    <a:pt x="131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32" name="Google Shape;832;p7"/>
            <p:cNvSpPr/>
            <p:nvPr/>
          </p:nvSpPr>
          <p:spPr>
            <a:xfrm>
              <a:off x="2555625" y="5663613"/>
              <a:ext cx="132600" cy="272300"/>
            </a:xfrm>
            <a:custGeom>
              <a:avLst/>
              <a:gdLst/>
              <a:ahLst/>
              <a:cxnLst/>
              <a:rect l="l" t="t" r="r" b="b"/>
              <a:pathLst>
                <a:path w="5304" h="10892" extrusionOk="0">
                  <a:moveTo>
                    <a:pt x="3523" y="1"/>
                  </a:moveTo>
                  <a:cubicBezTo>
                    <a:pt x="2873" y="1"/>
                    <a:pt x="2147" y="328"/>
                    <a:pt x="1534" y="1419"/>
                  </a:cubicBezTo>
                  <a:cubicBezTo>
                    <a:pt x="0" y="4145"/>
                    <a:pt x="2002" y="8479"/>
                    <a:pt x="469" y="10342"/>
                  </a:cubicBezTo>
                  <a:cubicBezTo>
                    <a:pt x="469" y="10342"/>
                    <a:pt x="978" y="10892"/>
                    <a:pt x="1517" y="10892"/>
                  </a:cubicBezTo>
                  <a:cubicBezTo>
                    <a:pt x="1933" y="10892"/>
                    <a:pt x="2366" y="10565"/>
                    <a:pt x="2598" y="9405"/>
                  </a:cubicBezTo>
                  <a:cubicBezTo>
                    <a:pt x="3131" y="6743"/>
                    <a:pt x="3333" y="2420"/>
                    <a:pt x="3333" y="2420"/>
                  </a:cubicBezTo>
                  <a:lnTo>
                    <a:pt x="5303" y="737"/>
                  </a:lnTo>
                  <a:cubicBezTo>
                    <a:pt x="5303" y="737"/>
                    <a:pt x="4498" y="1"/>
                    <a:pt x="3523" y="1"/>
                  </a:cubicBezTo>
                  <a:close/>
                </a:path>
              </a:pathLst>
            </a:custGeom>
            <a:solidFill>
              <a:srgbClr val="0804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33" name="Google Shape;833;p7"/>
            <p:cNvSpPr/>
            <p:nvPr/>
          </p:nvSpPr>
          <p:spPr>
            <a:xfrm>
              <a:off x="2556425" y="5666813"/>
              <a:ext cx="122200" cy="253500"/>
            </a:xfrm>
            <a:custGeom>
              <a:avLst/>
              <a:gdLst/>
              <a:ahLst/>
              <a:cxnLst/>
              <a:rect l="l" t="t" r="r" b="b"/>
              <a:pathLst>
                <a:path w="4888" h="10140" extrusionOk="0">
                  <a:moveTo>
                    <a:pt x="3288" y="0"/>
                  </a:moveTo>
                  <a:cubicBezTo>
                    <a:pt x="2749" y="0"/>
                    <a:pt x="2127" y="310"/>
                    <a:pt x="1512" y="1291"/>
                  </a:cubicBezTo>
                  <a:cubicBezTo>
                    <a:pt x="116" y="3510"/>
                    <a:pt x="1150" y="6994"/>
                    <a:pt x="547" y="9105"/>
                  </a:cubicBezTo>
                  <a:lnTo>
                    <a:pt x="547" y="9105"/>
                  </a:lnTo>
                  <a:lnTo>
                    <a:pt x="4888" y="897"/>
                  </a:lnTo>
                  <a:cubicBezTo>
                    <a:pt x="4888" y="897"/>
                    <a:pt x="4207" y="0"/>
                    <a:pt x="3288" y="0"/>
                  </a:cubicBezTo>
                  <a:close/>
                  <a:moveTo>
                    <a:pt x="547" y="9105"/>
                  </a:moveTo>
                  <a:lnTo>
                    <a:pt x="0" y="10140"/>
                  </a:lnTo>
                  <a:cubicBezTo>
                    <a:pt x="260" y="9856"/>
                    <a:pt x="433" y="9505"/>
                    <a:pt x="547" y="9105"/>
                  </a:cubicBezTo>
                  <a:close/>
                </a:path>
              </a:pathLst>
            </a:custGeom>
            <a:solidFill>
              <a:srgbClr val="0804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34" name="Google Shape;834;p7"/>
            <p:cNvSpPr/>
            <p:nvPr/>
          </p:nvSpPr>
          <p:spPr>
            <a:xfrm>
              <a:off x="2595550" y="5785188"/>
              <a:ext cx="52200" cy="59900"/>
            </a:xfrm>
            <a:custGeom>
              <a:avLst/>
              <a:gdLst/>
              <a:ahLst/>
              <a:cxnLst/>
              <a:rect l="l" t="t" r="r" b="b"/>
              <a:pathLst>
                <a:path w="2088" h="2396" extrusionOk="0">
                  <a:moveTo>
                    <a:pt x="1010" y="1"/>
                  </a:moveTo>
                  <a:cubicBezTo>
                    <a:pt x="884" y="1"/>
                    <a:pt x="789" y="30"/>
                    <a:pt x="767" y="38"/>
                  </a:cubicBezTo>
                  <a:cubicBezTo>
                    <a:pt x="703" y="59"/>
                    <a:pt x="0" y="144"/>
                    <a:pt x="118" y="1081"/>
                  </a:cubicBezTo>
                  <a:cubicBezTo>
                    <a:pt x="221" y="1901"/>
                    <a:pt x="666" y="2395"/>
                    <a:pt x="1114" y="2395"/>
                  </a:cubicBezTo>
                  <a:cubicBezTo>
                    <a:pt x="1173" y="2395"/>
                    <a:pt x="1231" y="2387"/>
                    <a:pt x="1289" y="2370"/>
                  </a:cubicBezTo>
                  <a:cubicBezTo>
                    <a:pt x="1811" y="2285"/>
                    <a:pt x="2088" y="1592"/>
                    <a:pt x="1800" y="698"/>
                  </a:cubicBezTo>
                  <a:cubicBezTo>
                    <a:pt x="1611" y="110"/>
                    <a:pt x="1252" y="1"/>
                    <a:pt x="1010" y="1"/>
                  </a:cubicBezTo>
                  <a:close/>
                </a:path>
              </a:pathLst>
            </a:custGeom>
            <a:solidFill>
              <a:srgbClr val="F391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35" name="Google Shape;835;p7"/>
            <p:cNvSpPr/>
            <p:nvPr/>
          </p:nvSpPr>
          <p:spPr>
            <a:xfrm>
              <a:off x="2786700" y="5789438"/>
              <a:ext cx="52200" cy="59900"/>
            </a:xfrm>
            <a:custGeom>
              <a:avLst/>
              <a:gdLst/>
              <a:ahLst/>
              <a:cxnLst/>
              <a:rect l="l" t="t" r="r" b="b"/>
              <a:pathLst>
                <a:path w="2088" h="2396" extrusionOk="0">
                  <a:moveTo>
                    <a:pt x="1078" y="1"/>
                  </a:moveTo>
                  <a:cubicBezTo>
                    <a:pt x="836" y="1"/>
                    <a:pt x="477" y="110"/>
                    <a:pt x="288" y="698"/>
                  </a:cubicBezTo>
                  <a:cubicBezTo>
                    <a:pt x="0" y="1603"/>
                    <a:pt x="266" y="2285"/>
                    <a:pt x="799" y="2370"/>
                  </a:cubicBezTo>
                  <a:cubicBezTo>
                    <a:pt x="857" y="2387"/>
                    <a:pt x="915" y="2396"/>
                    <a:pt x="973" y="2396"/>
                  </a:cubicBezTo>
                  <a:cubicBezTo>
                    <a:pt x="1419" y="2396"/>
                    <a:pt x="1857" y="1900"/>
                    <a:pt x="1970" y="1071"/>
                  </a:cubicBezTo>
                  <a:cubicBezTo>
                    <a:pt x="2087" y="145"/>
                    <a:pt x="1385" y="59"/>
                    <a:pt x="1321" y="38"/>
                  </a:cubicBezTo>
                  <a:cubicBezTo>
                    <a:pt x="1299" y="31"/>
                    <a:pt x="1204" y="1"/>
                    <a:pt x="1078" y="1"/>
                  </a:cubicBezTo>
                  <a:close/>
                </a:path>
              </a:pathLst>
            </a:custGeom>
            <a:solidFill>
              <a:srgbClr val="D99B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36" name="Google Shape;836;p7"/>
            <p:cNvSpPr/>
            <p:nvPr/>
          </p:nvSpPr>
          <p:spPr>
            <a:xfrm>
              <a:off x="2619475" y="5679863"/>
              <a:ext cx="197900" cy="251225"/>
            </a:xfrm>
            <a:custGeom>
              <a:avLst/>
              <a:gdLst/>
              <a:ahLst/>
              <a:cxnLst/>
              <a:rect l="l" t="t" r="r" b="b"/>
              <a:pathLst>
                <a:path w="7916" h="10049" extrusionOk="0">
                  <a:moveTo>
                    <a:pt x="3698" y="0"/>
                  </a:moveTo>
                  <a:cubicBezTo>
                    <a:pt x="2905" y="0"/>
                    <a:pt x="655" y="307"/>
                    <a:pt x="343" y="3676"/>
                  </a:cubicBezTo>
                  <a:cubicBezTo>
                    <a:pt x="0" y="7514"/>
                    <a:pt x="1649" y="10049"/>
                    <a:pt x="3782" y="10049"/>
                  </a:cubicBezTo>
                  <a:cubicBezTo>
                    <a:pt x="3839" y="10049"/>
                    <a:pt x="3895" y="10047"/>
                    <a:pt x="3953" y="10044"/>
                  </a:cubicBezTo>
                  <a:cubicBezTo>
                    <a:pt x="4010" y="10047"/>
                    <a:pt x="4067" y="10049"/>
                    <a:pt x="4123" y="10049"/>
                  </a:cubicBezTo>
                  <a:cubicBezTo>
                    <a:pt x="6267" y="10049"/>
                    <a:pt x="7915" y="7514"/>
                    <a:pt x="7573" y="3676"/>
                  </a:cubicBezTo>
                  <a:cubicBezTo>
                    <a:pt x="7261" y="307"/>
                    <a:pt x="5010" y="0"/>
                    <a:pt x="4211" y="0"/>
                  </a:cubicBezTo>
                  <a:cubicBezTo>
                    <a:pt x="4083" y="0"/>
                    <a:pt x="3992" y="8"/>
                    <a:pt x="3953" y="12"/>
                  </a:cubicBezTo>
                  <a:cubicBezTo>
                    <a:pt x="3914" y="8"/>
                    <a:pt x="3825" y="0"/>
                    <a:pt x="3698" y="0"/>
                  </a:cubicBezTo>
                  <a:close/>
                </a:path>
              </a:pathLst>
            </a:custGeom>
            <a:solidFill>
              <a:srgbClr val="F5A6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37" name="Google Shape;837;p7"/>
            <p:cNvSpPr/>
            <p:nvPr/>
          </p:nvSpPr>
          <p:spPr>
            <a:xfrm>
              <a:off x="2723325" y="5805288"/>
              <a:ext cx="12800" cy="49275"/>
            </a:xfrm>
            <a:custGeom>
              <a:avLst/>
              <a:gdLst/>
              <a:ahLst/>
              <a:cxnLst/>
              <a:rect l="l" t="t" r="r" b="b"/>
              <a:pathLst>
                <a:path w="512" h="1971" extrusionOk="0">
                  <a:moveTo>
                    <a:pt x="224" y="0"/>
                  </a:moveTo>
                  <a:cubicBezTo>
                    <a:pt x="224" y="256"/>
                    <a:pt x="235" y="522"/>
                    <a:pt x="267" y="778"/>
                  </a:cubicBezTo>
                  <a:cubicBezTo>
                    <a:pt x="298" y="1035"/>
                    <a:pt x="339" y="1281"/>
                    <a:pt x="380" y="1528"/>
                  </a:cubicBezTo>
                  <a:lnTo>
                    <a:pt x="380" y="1528"/>
                  </a:lnTo>
                  <a:cubicBezTo>
                    <a:pt x="316" y="1594"/>
                    <a:pt x="258" y="1661"/>
                    <a:pt x="193" y="1736"/>
                  </a:cubicBezTo>
                  <a:cubicBezTo>
                    <a:pt x="129" y="1811"/>
                    <a:pt x="65" y="1885"/>
                    <a:pt x="1" y="1970"/>
                  </a:cubicBezTo>
                  <a:cubicBezTo>
                    <a:pt x="86" y="1917"/>
                    <a:pt x="171" y="1853"/>
                    <a:pt x="246" y="1789"/>
                  </a:cubicBezTo>
                  <a:cubicBezTo>
                    <a:pt x="331" y="1725"/>
                    <a:pt x="405" y="1662"/>
                    <a:pt x="491" y="1587"/>
                  </a:cubicBezTo>
                  <a:lnTo>
                    <a:pt x="512" y="1576"/>
                  </a:lnTo>
                  <a:lnTo>
                    <a:pt x="512" y="1544"/>
                  </a:lnTo>
                  <a:cubicBezTo>
                    <a:pt x="491" y="1278"/>
                    <a:pt x="448" y="1023"/>
                    <a:pt x="405" y="767"/>
                  </a:cubicBezTo>
                  <a:cubicBezTo>
                    <a:pt x="363" y="501"/>
                    <a:pt x="310" y="245"/>
                    <a:pt x="224" y="0"/>
                  </a:cubicBezTo>
                  <a:close/>
                </a:path>
              </a:pathLst>
            </a:custGeom>
            <a:solidFill>
              <a:srgbClr val="F391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38" name="Google Shape;838;p7"/>
            <p:cNvSpPr/>
            <p:nvPr/>
          </p:nvSpPr>
          <p:spPr>
            <a:xfrm>
              <a:off x="2675675" y="5868113"/>
              <a:ext cx="88150" cy="15650"/>
            </a:xfrm>
            <a:custGeom>
              <a:avLst/>
              <a:gdLst/>
              <a:ahLst/>
              <a:cxnLst/>
              <a:rect l="l" t="t" r="r" b="b"/>
              <a:pathLst>
                <a:path w="3526" h="626" extrusionOk="0">
                  <a:moveTo>
                    <a:pt x="3525" y="0"/>
                  </a:moveTo>
                  <a:lnTo>
                    <a:pt x="1" y="32"/>
                  </a:lnTo>
                  <a:cubicBezTo>
                    <a:pt x="693" y="476"/>
                    <a:pt x="1310" y="625"/>
                    <a:pt x="1827" y="625"/>
                  </a:cubicBezTo>
                  <a:cubicBezTo>
                    <a:pt x="2886" y="625"/>
                    <a:pt x="3525" y="0"/>
                    <a:pt x="352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39" name="Google Shape;839;p7"/>
            <p:cNvSpPr/>
            <p:nvPr/>
          </p:nvSpPr>
          <p:spPr>
            <a:xfrm>
              <a:off x="2698050" y="5880363"/>
              <a:ext cx="57000" cy="14100"/>
            </a:xfrm>
            <a:custGeom>
              <a:avLst/>
              <a:gdLst/>
              <a:ahLst/>
              <a:cxnLst/>
              <a:rect l="l" t="t" r="r" b="b"/>
              <a:pathLst>
                <a:path w="2280" h="564" extrusionOk="0">
                  <a:moveTo>
                    <a:pt x="2279" y="0"/>
                  </a:moveTo>
                  <a:cubicBezTo>
                    <a:pt x="1949" y="224"/>
                    <a:pt x="1566" y="362"/>
                    <a:pt x="1172" y="405"/>
                  </a:cubicBezTo>
                  <a:cubicBezTo>
                    <a:pt x="1097" y="411"/>
                    <a:pt x="1022" y="414"/>
                    <a:pt x="946" y="414"/>
                  </a:cubicBezTo>
                  <a:cubicBezTo>
                    <a:pt x="625" y="414"/>
                    <a:pt x="302" y="359"/>
                    <a:pt x="0" y="256"/>
                  </a:cubicBezTo>
                  <a:lnTo>
                    <a:pt x="0" y="256"/>
                  </a:lnTo>
                  <a:cubicBezTo>
                    <a:pt x="301" y="456"/>
                    <a:pt x="648" y="563"/>
                    <a:pt x="1009" y="563"/>
                  </a:cubicBezTo>
                  <a:cubicBezTo>
                    <a:pt x="1070" y="563"/>
                    <a:pt x="1131" y="560"/>
                    <a:pt x="1193" y="554"/>
                  </a:cubicBezTo>
                  <a:cubicBezTo>
                    <a:pt x="1395" y="533"/>
                    <a:pt x="1608" y="469"/>
                    <a:pt x="1789" y="373"/>
                  </a:cubicBezTo>
                  <a:cubicBezTo>
                    <a:pt x="1981" y="288"/>
                    <a:pt x="2141" y="149"/>
                    <a:pt x="2279" y="0"/>
                  </a:cubicBezTo>
                  <a:close/>
                </a:path>
              </a:pathLst>
            </a:custGeom>
            <a:solidFill>
              <a:srgbClr val="F391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40" name="Google Shape;840;p7"/>
            <p:cNvSpPr/>
            <p:nvPr/>
          </p:nvSpPr>
          <p:spPr>
            <a:xfrm>
              <a:off x="2672225" y="5793313"/>
              <a:ext cx="12275" cy="26650"/>
            </a:xfrm>
            <a:custGeom>
              <a:avLst/>
              <a:gdLst/>
              <a:ahLst/>
              <a:cxnLst/>
              <a:rect l="l" t="t" r="r" b="b"/>
              <a:pathLst>
                <a:path w="491" h="1066" extrusionOk="0">
                  <a:moveTo>
                    <a:pt x="245" y="0"/>
                  </a:moveTo>
                  <a:cubicBezTo>
                    <a:pt x="107" y="0"/>
                    <a:pt x="0" y="245"/>
                    <a:pt x="0" y="533"/>
                  </a:cubicBezTo>
                  <a:cubicBezTo>
                    <a:pt x="0" y="831"/>
                    <a:pt x="107" y="1065"/>
                    <a:pt x="245" y="1065"/>
                  </a:cubicBezTo>
                  <a:cubicBezTo>
                    <a:pt x="384" y="1065"/>
                    <a:pt x="490" y="831"/>
                    <a:pt x="490" y="533"/>
                  </a:cubicBezTo>
                  <a:cubicBezTo>
                    <a:pt x="490" y="245"/>
                    <a:pt x="384" y="0"/>
                    <a:pt x="245" y="0"/>
                  </a:cubicBezTo>
                  <a:close/>
                </a:path>
              </a:pathLst>
            </a:custGeom>
            <a:solidFill>
              <a:srgbClr val="14111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41" name="Google Shape;841;p7"/>
            <p:cNvSpPr/>
            <p:nvPr/>
          </p:nvSpPr>
          <p:spPr>
            <a:xfrm>
              <a:off x="2756075" y="5793313"/>
              <a:ext cx="12275" cy="26650"/>
            </a:xfrm>
            <a:custGeom>
              <a:avLst/>
              <a:gdLst/>
              <a:ahLst/>
              <a:cxnLst/>
              <a:rect l="l" t="t" r="r" b="b"/>
              <a:pathLst>
                <a:path w="491" h="1066" extrusionOk="0">
                  <a:moveTo>
                    <a:pt x="246" y="0"/>
                  </a:moveTo>
                  <a:cubicBezTo>
                    <a:pt x="107" y="0"/>
                    <a:pt x="1" y="245"/>
                    <a:pt x="1" y="533"/>
                  </a:cubicBezTo>
                  <a:cubicBezTo>
                    <a:pt x="1" y="831"/>
                    <a:pt x="107" y="1065"/>
                    <a:pt x="246" y="1065"/>
                  </a:cubicBezTo>
                  <a:cubicBezTo>
                    <a:pt x="384" y="1065"/>
                    <a:pt x="490" y="831"/>
                    <a:pt x="490" y="533"/>
                  </a:cubicBezTo>
                  <a:cubicBezTo>
                    <a:pt x="490" y="245"/>
                    <a:pt x="384" y="0"/>
                    <a:pt x="246" y="0"/>
                  </a:cubicBezTo>
                  <a:close/>
                </a:path>
              </a:pathLst>
            </a:custGeom>
            <a:solidFill>
              <a:srgbClr val="14111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42" name="Google Shape;842;p7"/>
            <p:cNvSpPr/>
            <p:nvPr/>
          </p:nvSpPr>
          <p:spPr>
            <a:xfrm>
              <a:off x="2657300" y="5769488"/>
              <a:ext cx="42375" cy="15600"/>
            </a:xfrm>
            <a:custGeom>
              <a:avLst/>
              <a:gdLst/>
              <a:ahLst/>
              <a:cxnLst/>
              <a:rect l="l" t="t" r="r" b="b"/>
              <a:pathLst>
                <a:path w="1695" h="624" extrusionOk="0">
                  <a:moveTo>
                    <a:pt x="905" y="1"/>
                  </a:moveTo>
                  <a:cubicBezTo>
                    <a:pt x="877" y="1"/>
                    <a:pt x="849" y="2"/>
                    <a:pt x="821" y="5"/>
                  </a:cubicBezTo>
                  <a:cubicBezTo>
                    <a:pt x="640" y="27"/>
                    <a:pt x="459" y="91"/>
                    <a:pt x="320" y="208"/>
                  </a:cubicBezTo>
                  <a:cubicBezTo>
                    <a:pt x="171" y="314"/>
                    <a:pt x="65" y="463"/>
                    <a:pt x="1" y="623"/>
                  </a:cubicBezTo>
                  <a:cubicBezTo>
                    <a:pt x="139" y="538"/>
                    <a:pt x="278" y="463"/>
                    <a:pt x="427" y="399"/>
                  </a:cubicBezTo>
                  <a:cubicBezTo>
                    <a:pt x="565" y="336"/>
                    <a:pt x="704" y="304"/>
                    <a:pt x="853" y="282"/>
                  </a:cubicBezTo>
                  <a:cubicBezTo>
                    <a:pt x="876" y="281"/>
                    <a:pt x="899" y="280"/>
                    <a:pt x="922" y="280"/>
                  </a:cubicBezTo>
                  <a:cubicBezTo>
                    <a:pt x="1037" y="280"/>
                    <a:pt x="1153" y="302"/>
                    <a:pt x="1268" y="346"/>
                  </a:cubicBezTo>
                  <a:cubicBezTo>
                    <a:pt x="1332" y="367"/>
                    <a:pt x="1407" y="399"/>
                    <a:pt x="1481" y="431"/>
                  </a:cubicBezTo>
                  <a:cubicBezTo>
                    <a:pt x="1545" y="463"/>
                    <a:pt x="1620" y="517"/>
                    <a:pt x="1694" y="549"/>
                  </a:cubicBezTo>
                  <a:cubicBezTo>
                    <a:pt x="1662" y="474"/>
                    <a:pt x="1620" y="399"/>
                    <a:pt x="1566" y="325"/>
                  </a:cubicBezTo>
                  <a:cubicBezTo>
                    <a:pt x="1502" y="261"/>
                    <a:pt x="1439" y="197"/>
                    <a:pt x="1364" y="144"/>
                  </a:cubicBezTo>
                  <a:cubicBezTo>
                    <a:pt x="1228" y="53"/>
                    <a:pt x="1068" y="1"/>
                    <a:pt x="905" y="1"/>
                  </a:cubicBezTo>
                  <a:close/>
                </a:path>
              </a:pathLst>
            </a:custGeom>
            <a:solidFill>
              <a:srgbClr val="14111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43" name="Google Shape;843;p7"/>
            <p:cNvSpPr/>
            <p:nvPr/>
          </p:nvSpPr>
          <p:spPr>
            <a:xfrm>
              <a:off x="2741700" y="5769488"/>
              <a:ext cx="42625" cy="15600"/>
            </a:xfrm>
            <a:custGeom>
              <a:avLst/>
              <a:gdLst/>
              <a:ahLst/>
              <a:cxnLst/>
              <a:rect l="l" t="t" r="r" b="b"/>
              <a:pathLst>
                <a:path w="1705" h="624" extrusionOk="0">
                  <a:moveTo>
                    <a:pt x="915" y="1"/>
                  </a:moveTo>
                  <a:cubicBezTo>
                    <a:pt x="887" y="1"/>
                    <a:pt x="859" y="2"/>
                    <a:pt x="831" y="5"/>
                  </a:cubicBezTo>
                  <a:cubicBezTo>
                    <a:pt x="640" y="27"/>
                    <a:pt x="469" y="91"/>
                    <a:pt x="320" y="208"/>
                  </a:cubicBezTo>
                  <a:cubicBezTo>
                    <a:pt x="182" y="314"/>
                    <a:pt x="64" y="463"/>
                    <a:pt x="1" y="623"/>
                  </a:cubicBezTo>
                  <a:cubicBezTo>
                    <a:pt x="139" y="538"/>
                    <a:pt x="288" y="463"/>
                    <a:pt x="437" y="399"/>
                  </a:cubicBezTo>
                  <a:cubicBezTo>
                    <a:pt x="565" y="336"/>
                    <a:pt x="703" y="304"/>
                    <a:pt x="853" y="282"/>
                  </a:cubicBezTo>
                  <a:cubicBezTo>
                    <a:pt x="876" y="281"/>
                    <a:pt x="899" y="280"/>
                    <a:pt x="922" y="280"/>
                  </a:cubicBezTo>
                  <a:cubicBezTo>
                    <a:pt x="1040" y="280"/>
                    <a:pt x="1161" y="302"/>
                    <a:pt x="1268" y="346"/>
                  </a:cubicBezTo>
                  <a:cubicBezTo>
                    <a:pt x="1342" y="367"/>
                    <a:pt x="1406" y="399"/>
                    <a:pt x="1481" y="431"/>
                  </a:cubicBezTo>
                  <a:cubicBezTo>
                    <a:pt x="1555" y="463"/>
                    <a:pt x="1619" y="517"/>
                    <a:pt x="1704" y="549"/>
                  </a:cubicBezTo>
                  <a:cubicBezTo>
                    <a:pt x="1662" y="474"/>
                    <a:pt x="1619" y="399"/>
                    <a:pt x="1566" y="325"/>
                  </a:cubicBezTo>
                  <a:cubicBezTo>
                    <a:pt x="1513" y="261"/>
                    <a:pt x="1449" y="197"/>
                    <a:pt x="1374" y="144"/>
                  </a:cubicBezTo>
                  <a:cubicBezTo>
                    <a:pt x="1238" y="53"/>
                    <a:pt x="1078" y="1"/>
                    <a:pt x="915" y="1"/>
                  </a:cubicBezTo>
                  <a:close/>
                </a:path>
              </a:pathLst>
            </a:custGeom>
            <a:solidFill>
              <a:srgbClr val="14111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44" name="Google Shape;844;p7"/>
            <p:cNvSpPr/>
            <p:nvPr/>
          </p:nvSpPr>
          <p:spPr>
            <a:xfrm>
              <a:off x="2672775" y="5638188"/>
              <a:ext cx="205250" cy="219025"/>
            </a:xfrm>
            <a:custGeom>
              <a:avLst/>
              <a:gdLst/>
              <a:ahLst/>
              <a:cxnLst/>
              <a:rect l="l" t="t" r="r" b="b"/>
              <a:pathLst>
                <a:path w="8210" h="8761" extrusionOk="0">
                  <a:moveTo>
                    <a:pt x="3029" y="1"/>
                  </a:moveTo>
                  <a:cubicBezTo>
                    <a:pt x="1376" y="1"/>
                    <a:pt x="1" y="1140"/>
                    <a:pt x="42" y="2776"/>
                  </a:cubicBezTo>
                  <a:cubicBezTo>
                    <a:pt x="42" y="2776"/>
                    <a:pt x="828" y="1957"/>
                    <a:pt x="1615" y="1957"/>
                  </a:cubicBezTo>
                  <a:cubicBezTo>
                    <a:pt x="1927" y="1957"/>
                    <a:pt x="2239" y="2086"/>
                    <a:pt x="2502" y="2446"/>
                  </a:cubicBezTo>
                  <a:cubicBezTo>
                    <a:pt x="3439" y="3703"/>
                    <a:pt x="5036" y="8431"/>
                    <a:pt x="7699" y="8761"/>
                  </a:cubicBezTo>
                  <a:cubicBezTo>
                    <a:pt x="7699" y="8761"/>
                    <a:pt x="8210" y="3266"/>
                    <a:pt x="5814" y="1136"/>
                  </a:cubicBezTo>
                  <a:cubicBezTo>
                    <a:pt x="4927" y="344"/>
                    <a:pt x="3936" y="1"/>
                    <a:pt x="3029" y="1"/>
                  </a:cubicBezTo>
                  <a:close/>
                </a:path>
              </a:pathLst>
            </a:custGeom>
            <a:solidFill>
              <a:srgbClr val="0804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45" name="Google Shape;845;p7"/>
            <p:cNvSpPr/>
            <p:nvPr/>
          </p:nvSpPr>
          <p:spPr>
            <a:xfrm>
              <a:off x="2673825" y="5686163"/>
              <a:ext cx="162950" cy="174525"/>
            </a:xfrm>
            <a:custGeom>
              <a:avLst/>
              <a:gdLst/>
              <a:ahLst/>
              <a:cxnLst/>
              <a:rect l="l" t="t" r="r" b="b"/>
              <a:pathLst>
                <a:path w="6518" h="6981" extrusionOk="0">
                  <a:moveTo>
                    <a:pt x="1318" y="0"/>
                  </a:moveTo>
                  <a:cubicBezTo>
                    <a:pt x="641" y="0"/>
                    <a:pt x="0" y="719"/>
                    <a:pt x="0" y="719"/>
                  </a:cubicBezTo>
                  <a:lnTo>
                    <a:pt x="3951" y="4515"/>
                  </a:lnTo>
                  <a:lnTo>
                    <a:pt x="3951" y="4515"/>
                  </a:lnTo>
                  <a:cubicBezTo>
                    <a:pt x="3170" y="3004"/>
                    <a:pt x="2646" y="1234"/>
                    <a:pt x="2173" y="527"/>
                  </a:cubicBezTo>
                  <a:cubicBezTo>
                    <a:pt x="1914" y="136"/>
                    <a:pt x="1613" y="0"/>
                    <a:pt x="1318" y="0"/>
                  </a:cubicBezTo>
                  <a:close/>
                  <a:moveTo>
                    <a:pt x="3951" y="4515"/>
                  </a:moveTo>
                  <a:lnTo>
                    <a:pt x="3951" y="4515"/>
                  </a:lnTo>
                  <a:cubicBezTo>
                    <a:pt x="4594" y="5759"/>
                    <a:pt x="5411" y="6826"/>
                    <a:pt x="6517" y="6980"/>
                  </a:cubicBezTo>
                  <a:lnTo>
                    <a:pt x="3951" y="4515"/>
                  </a:lnTo>
                  <a:close/>
                </a:path>
              </a:pathLst>
            </a:custGeom>
            <a:solidFill>
              <a:srgbClr val="0804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46" name="Google Shape;846;p7"/>
            <p:cNvSpPr/>
            <p:nvPr/>
          </p:nvSpPr>
          <p:spPr>
            <a:xfrm>
              <a:off x="2587300" y="5679788"/>
              <a:ext cx="96650" cy="285725"/>
            </a:xfrm>
            <a:custGeom>
              <a:avLst/>
              <a:gdLst/>
              <a:ahLst/>
              <a:cxnLst/>
              <a:rect l="l" t="t" r="r" b="b"/>
              <a:pathLst>
                <a:path w="3866" h="11429" extrusionOk="0">
                  <a:moveTo>
                    <a:pt x="2625" y="0"/>
                  </a:moveTo>
                  <a:cubicBezTo>
                    <a:pt x="2028" y="0"/>
                    <a:pt x="1398" y="346"/>
                    <a:pt x="1267" y="1442"/>
                  </a:cubicBezTo>
                  <a:cubicBezTo>
                    <a:pt x="927" y="4168"/>
                    <a:pt x="2332" y="8566"/>
                    <a:pt x="0" y="10888"/>
                  </a:cubicBezTo>
                  <a:cubicBezTo>
                    <a:pt x="0" y="10888"/>
                    <a:pt x="258" y="11194"/>
                    <a:pt x="634" y="11194"/>
                  </a:cubicBezTo>
                  <a:cubicBezTo>
                    <a:pt x="893" y="11194"/>
                    <a:pt x="1208" y="11049"/>
                    <a:pt x="1534" y="10558"/>
                  </a:cubicBezTo>
                  <a:lnTo>
                    <a:pt x="1534" y="10558"/>
                  </a:lnTo>
                  <a:cubicBezTo>
                    <a:pt x="1534" y="10558"/>
                    <a:pt x="1267" y="11356"/>
                    <a:pt x="799" y="11420"/>
                  </a:cubicBezTo>
                  <a:cubicBezTo>
                    <a:pt x="799" y="11420"/>
                    <a:pt x="845" y="11428"/>
                    <a:pt x="921" y="11428"/>
                  </a:cubicBezTo>
                  <a:cubicBezTo>
                    <a:pt x="1220" y="11428"/>
                    <a:pt x="1982" y="11300"/>
                    <a:pt x="2194" y="10025"/>
                  </a:cubicBezTo>
                  <a:cubicBezTo>
                    <a:pt x="2460" y="8428"/>
                    <a:pt x="1672" y="1240"/>
                    <a:pt x="3461" y="1112"/>
                  </a:cubicBezTo>
                  <a:cubicBezTo>
                    <a:pt x="3461" y="1112"/>
                    <a:pt x="3866" y="601"/>
                    <a:pt x="3653" y="378"/>
                  </a:cubicBezTo>
                  <a:cubicBezTo>
                    <a:pt x="3454" y="174"/>
                    <a:pt x="3048" y="0"/>
                    <a:pt x="2625" y="0"/>
                  </a:cubicBezTo>
                  <a:close/>
                </a:path>
              </a:pathLst>
            </a:custGeom>
            <a:solidFill>
              <a:srgbClr val="0804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847" name="Google Shape;847;p7"/>
          <p:cNvGrpSpPr/>
          <p:nvPr/>
        </p:nvGrpSpPr>
        <p:grpSpPr>
          <a:xfrm>
            <a:off x="2052877" y="1636837"/>
            <a:ext cx="698120" cy="821336"/>
            <a:chOff x="-734325" y="5660388"/>
            <a:chExt cx="508500" cy="602550"/>
          </a:xfrm>
        </p:grpSpPr>
        <p:sp>
          <p:nvSpPr>
            <p:cNvPr id="848" name="Google Shape;848;p7"/>
            <p:cNvSpPr/>
            <p:nvPr/>
          </p:nvSpPr>
          <p:spPr>
            <a:xfrm>
              <a:off x="-730600" y="5983388"/>
              <a:ext cx="504775" cy="279550"/>
            </a:xfrm>
            <a:custGeom>
              <a:avLst/>
              <a:gdLst/>
              <a:ahLst/>
              <a:cxnLst/>
              <a:rect l="l" t="t" r="r" b="b"/>
              <a:pathLst>
                <a:path w="20191" h="11182" extrusionOk="0">
                  <a:moveTo>
                    <a:pt x="8317" y="0"/>
                  </a:moveTo>
                  <a:cubicBezTo>
                    <a:pt x="8317" y="0"/>
                    <a:pt x="8658" y="2631"/>
                    <a:pt x="7572" y="3419"/>
                  </a:cubicBezTo>
                  <a:cubicBezTo>
                    <a:pt x="6720" y="4036"/>
                    <a:pt x="1885" y="5048"/>
                    <a:pt x="1097" y="7178"/>
                  </a:cubicBezTo>
                  <a:cubicBezTo>
                    <a:pt x="607" y="8477"/>
                    <a:pt x="245" y="9818"/>
                    <a:pt x="0" y="11181"/>
                  </a:cubicBezTo>
                  <a:lnTo>
                    <a:pt x="20190" y="11181"/>
                  </a:lnTo>
                  <a:cubicBezTo>
                    <a:pt x="19945" y="9818"/>
                    <a:pt x="19583" y="8477"/>
                    <a:pt x="19094" y="7178"/>
                  </a:cubicBezTo>
                  <a:cubicBezTo>
                    <a:pt x="18306" y="5048"/>
                    <a:pt x="13460" y="4036"/>
                    <a:pt x="12619" y="3419"/>
                  </a:cubicBezTo>
                  <a:cubicBezTo>
                    <a:pt x="11533" y="2631"/>
                    <a:pt x="11874" y="0"/>
                    <a:pt x="11874" y="0"/>
                  </a:cubicBezTo>
                  <a:lnTo>
                    <a:pt x="11874" y="0"/>
                  </a:lnTo>
                  <a:lnTo>
                    <a:pt x="10095" y="54"/>
                  </a:lnTo>
                  <a:lnTo>
                    <a:pt x="8317" y="0"/>
                  </a:lnTo>
                  <a:close/>
                </a:path>
              </a:pathLst>
            </a:custGeom>
            <a:solidFill>
              <a:srgbClr val="F7B6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49" name="Google Shape;849;p7"/>
            <p:cNvSpPr/>
            <p:nvPr/>
          </p:nvSpPr>
          <p:spPr>
            <a:xfrm>
              <a:off x="-522700" y="5983388"/>
              <a:ext cx="97200" cy="73225"/>
            </a:xfrm>
            <a:custGeom>
              <a:avLst/>
              <a:gdLst/>
              <a:ahLst/>
              <a:cxnLst/>
              <a:rect l="l" t="t" r="r" b="b"/>
              <a:pathLst>
                <a:path w="3888" h="2929" extrusionOk="0">
                  <a:moveTo>
                    <a:pt x="1" y="0"/>
                  </a:moveTo>
                  <a:lnTo>
                    <a:pt x="1" y="0"/>
                  </a:lnTo>
                  <a:cubicBezTo>
                    <a:pt x="44" y="405"/>
                    <a:pt x="65" y="820"/>
                    <a:pt x="44" y="1225"/>
                  </a:cubicBezTo>
                  <a:cubicBezTo>
                    <a:pt x="491" y="1619"/>
                    <a:pt x="970" y="1970"/>
                    <a:pt x="1492" y="2268"/>
                  </a:cubicBezTo>
                  <a:cubicBezTo>
                    <a:pt x="2216" y="2673"/>
                    <a:pt x="3057" y="2844"/>
                    <a:pt x="3888" y="2929"/>
                  </a:cubicBezTo>
                  <a:cubicBezTo>
                    <a:pt x="3313" y="1874"/>
                    <a:pt x="3558" y="0"/>
                    <a:pt x="3558" y="0"/>
                  </a:cubicBezTo>
                  <a:lnTo>
                    <a:pt x="3558" y="0"/>
                  </a:lnTo>
                  <a:lnTo>
                    <a:pt x="1779" y="4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E4978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50" name="Google Shape;850;p7"/>
            <p:cNvSpPr/>
            <p:nvPr/>
          </p:nvSpPr>
          <p:spPr>
            <a:xfrm>
              <a:off x="-734325" y="6079763"/>
              <a:ext cx="508500" cy="183175"/>
            </a:xfrm>
            <a:custGeom>
              <a:avLst/>
              <a:gdLst/>
              <a:ahLst/>
              <a:cxnLst/>
              <a:rect l="l" t="t" r="r" b="b"/>
              <a:pathLst>
                <a:path w="20340" h="7327" extrusionOk="0">
                  <a:moveTo>
                    <a:pt x="6517" y="0"/>
                  </a:moveTo>
                  <a:cubicBezTo>
                    <a:pt x="4771" y="650"/>
                    <a:pt x="1715" y="1640"/>
                    <a:pt x="1097" y="3291"/>
                  </a:cubicBezTo>
                  <a:cubicBezTo>
                    <a:pt x="618" y="4600"/>
                    <a:pt x="245" y="5953"/>
                    <a:pt x="0" y="7326"/>
                  </a:cubicBezTo>
                  <a:lnTo>
                    <a:pt x="20339" y="7326"/>
                  </a:lnTo>
                  <a:cubicBezTo>
                    <a:pt x="20094" y="5953"/>
                    <a:pt x="19722" y="4600"/>
                    <a:pt x="19243" y="3291"/>
                  </a:cubicBezTo>
                  <a:cubicBezTo>
                    <a:pt x="18625" y="1640"/>
                    <a:pt x="15569" y="650"/>
                    <a:pt x="13822" y="0"/>
                  </a:cubicBezTo>
                  <a:cubicBezTo>
                    <a:pt x="13056" y="884"/>
                    <a:pt x="11714" y="1459"/>
                    <a:pt x="10170" y="1459"/>
                  </a:cubicBezTo>
                  <a:cubicBezTo>
                    <a:pt x="8626" y="1459"/>
                    <a:pt x="7284" y="873"/>
                    <a:pt x="651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51" name="Google Shape;851;p7"/>
            <p:cNvSpPr/>
            <p:nvPr/>
          </p:nvSpPr>
          <p:spPr>
            <a:xfrm>
              <a:off x="-705575" y="6155363"/>
              <a:ext cx="450725" cy="3475"/>
            </a:xfrm>
            <a:custGeom>
              <a:avLst/>
              <a:gdLst/>
              <a:ahLst/>
              <a:cxnLst/>
              <a:rect l="l" t="t" r="r" b="b"/>
              <a:pathLst>
                <a:path w="18029" h="139" extrusionOk="0">
                  <a:moveTo>
                    <a:pt x="75" y="0"/>
                  </a:moveTo>
                  <a:cubicBezTo>
                    <a:pt x="53" y="43"/>
                    <a:pt x="32" y="96"/>
                    <a:pt x="0" y="139"/>
                  </a:cubicBezTo>
                  <a:lnTo>
                    <a:pt x="18029" y="139"/>
                  </a:lnTo>
                  <a:cubicBezTo>
                    <a:pt x="18007" y="96"/>
                    <a:pt x="17986" y="43"/>
                    <a:pt x="17965" y="0"/>
                  </a:cubicBezTo>
                  <a:close/>
                </a:path>
              </a:pathLst>
            </a:custGeom>
            <a:solidFill>
              <a:srgbClr val="FAF1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52" name="Google Shape;852;p7"/>
            <p:cNvSpPr/>
            <p:nvPr/>
          </p:nvSpPr>
          <p:spPr>
            <a:xfrm>
              <a:off x="-663525" y="6115438"/>
              <a:ext cx="366625" cy="3475"/>
            </a:xfrm>
            <a:custGeom>
              <a:avLst/>
              <a:gdLst/>
              <a:ahLst/>
              <a:cxnLst/>
              <a:rect l="l" t="t" r="r" b="b"/>
              <a:pathLst>
                <a:path w="14665" h="139" extrusionOk="0">
                  <a:moveTo>
                    <a:pt x="256" y="0"/>
                  </a:moveTo>
                  <a:cubicBezTo>
                    <a:pt x="171" y="43"/>
                    <a:pt x="86" y="96"/>
                    <a:pt x="1" y="138"/>
                  </a:cubicBezTo>
                  <a:lnTo>
                    <a:pt x="14664" y="138"/>
                  </a:lnTo>
                  <a:cubicBezTo>
                    <a:pt x="14590" y="96"/>
                    <a:pt x="14504" y="43"/>
                    <a:pt x="14419" y="0"/>
                  </a:cubicBezTo>
                  <a:lnTo>
                    <a:pt x="7987" y="0"/>
                  </a:lnTo>
                  <a:cubicBezTo>
                    <a:pt x="7769" y="21"/>
                    <a:pt x="7553" y="32"/>
                    <a:pt x="7338" y="32"/>
                  </a:cubicBezTo>
                  <a:cubicBezTo>
                    <a:pt x="7122" y="32"/>
                    <a:pt x="6906" y="21"/>
                    <a:pt x="6688" y="0"/>
                  </a:cubicBezTo>
                  <a:close/>
                </a:path>
              </a:pathLst>
            </a:custGeom>
            <a:solidFill>
              <a:srgbClr val="FAF1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53" name="Google Shape;853;p7"/>
            <p:cNvSpPr/>
            <p:nvPr/>
          </p:nvSpPr>
          <p:spPr>
            <a:xfrm>
              <a:off x="-719150" y="6195288"/>
              <a:ext cx="477875" cy="3500"/>
            </a:xfrm>
            <a:custGeom>
              <a:avLst/>
              <a:gdLst/>
              <a:ahLst/>
              <a:cxnLst/>
              <a:rect l="l" t="t" r="r" b="b"/>
              <a:pathLst>
                <a:path w="19115" h="140" extrusionOk="0">
                  <a:moveTo>
                    <a:pt x="43" y="1"/>
                  </a:moveTo>
                  <a:cubicBezTo>
                    <a:pt x="21" y="43"/>
                    <a:pt x="11" y="96"/>
                    <a:pt x="0" y="139"/>
                  </a:cubicBezTo>
                  <a:lnTo>
                    <a:pt x="19115" y="139"/>
                  </a:lnTo>
                  <a:cubicBezTo>
                    <a:pt x="19104" y="96"/>
                    <a:pt x="19093" y="43"/>
                    <a:pt x="19072" y="1"/>
                  </a:cubicBezTo>
                  <a:close/>
                </a:path>
              </a:pathLst>
            </a:custGeom>
            <a:solidFill>
              <a:srgbClr val="FAF1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54" name="Google Shape;854;p7"/>
            <p:cNvSpPr/>
            <p:nvPr/>
          </p:nvSpPr>
          <p:spPr>
            <a:xfrm>
              <a:off x="-729550" y="6235213"/>
              <a:ext cx="498675" cy="3500"/>
            </a:xfrm>
            <a:custGeom>
              <a:avLst/>
              <a:gdLst/>
              <a:ahLst/>
              <a:cxnLst/>
              <a:rect l="l" t="t" r="r" b="b"/>
              <a:pathLst>
                <a:path w="19947" h="140" extrusionOk="0">
                  <a:moveTo>
                    <a:pt x="33" y="1"/>
                  </a:moveTo>
                  <a:cubicBezTo>
                    <a:pt x="22" y="44"/>
                    <a:pt x="11" y="97"/>
                    <a:pt x="1" y="139"/>
                  </a:cubicBezTo>
                  <a:lnTo>
                    <a:pt x="19946" y="139"/>
                  </a:lnTo>
                  <a:cubicBezTo>
                    <a:pt x="19935" y="97"/>
                    <a:pt x="19925" y="44"/>
                    <a:pt x="19914" y="1"/>
                  </a:cubicBezTo>
                  <a:close/>
                </a:path>
              </a:pathLst>
            </a:custGeom>
            <a:solidFill>
              <a:srgbClr val="FAF1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55" name="Google Shape;855;p7"/>
            <p:cNvSpPr/>
            <p:nvPr/>
          </p:nvSpPr>
          <p:spPr>
            <a:xfrm>
              <a:off x="-588700" y="6079763"/>
              <a:ext cx="217525" cy="53525"/>
            </a:xfrm>
            <a:custGeom>
              <a:avLst/>
              <a:gdLst/>
              <a:ahLst/>
              <a:cxnLst/>
              <a:rect l="l" t="t" r="r" b="b"/>
              <a:pathLst>
                <a:path w="8701" h="2141" extrusionOk="0">
                  <a:moveTo>
                    <a:pt x="692" y="0"/>
                  </a:moveTo>
                  <a:lnTo>
                    <a:pt x="0" y="256"/>
                  </a:lnTo>
                  <a:cubicBezTo>
                    <a:pt x="724" y="1363"/>
                    <a:pt x="2396" y="2141"/>
                    <a:pt x="4355" y="2141"/>
                  </a:cubicBezTo>
                  <a:cubicBezTo>
                    <a:pt x="6304" y="2141"/>
                    <a:pt x="7976" y="1363"/>
                    <a:pt x="8700" y="256"/>
                  </a:cubicBezTo>
                  <a:lnTo>
                    <a:pt x="7997" y="0"/>
                  </a:lnTo>
                  <a:cubicBezTo>
                    <a:pt x="7231" y="884"/>
                    <a:pt x="5889" y="1459"/>
                    <a:pt x="4345" y="1459"/>
                  </a:cubicBezTo>
                  <a:cubicBezTo>
                    <a:pt x="2801" y="1459"/>
                    <a:pt x="1459" y="873"/>
                    <a:pt x="69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56" name="Google Shape;856;p7"/>
            <p:cNvSpPr/>
            <p:nvPr/>
          </p:nvSpPr>
          <p:spPr>
            <a:xfrm>
              <a:off x="-410875" y="5863788"/>
              <a:ext cx="52475" cy="59825"/>
            </a:xfrm>
            <a:custGeom>
              <a:avLst/>
              <a:gdLst/>
              <a:ahLst/>
              <a:cxnLst/>
              <a:rect l="l" t="t" r="r" b="b"/>
              <a:pathLst>
                <a:path w="2099" h="2393" extrusionOk="0">
                  <a:moveTo>
                    <a:pt x="1099" y="1"/>
                  </a:moveTo>
                  <a:cubicBezTo>
                    <a:pt x="857" y="1"/>
                    <a:pt x="490" y="110"/>
                    <a:pt x="299" y="706"/>
                  </a:cubicBezTo>
                  <a:cubicBezTo>
                    <a:pt x="0" y="1600"/>
                    <a:pt x="277" y="2293"/>
                    <a:pt x="799" y="2367"/>
                  </a:cubicBezTo>
                  <a:cubicBezTo>
                    <a:pt x="858" y="2384"/>
                    <a:pt x="917" y="2393"/>
                    <a:pt x="977" y="2393"/>
                  </a:cubicBezTo>
                  <a:cubicBezTo>
                    <a:pt x="1430" y="2393"/>
                    <a:pt x="1868" y="1898"/>
                    <a:pt x="1981" y="1079"/>
                  </a:cubicBezTo>
                  <a:cubicBezTo>
                    <a:pt x="2098" y="152"/>
                    <a:pt x="1395" y="56"/>
                    <a:pt x="1332" y="35"/>
                  </a:cubicBezTo>
                  <a:cubicBezTo>
                    <a:pt x="1310" y="28"/>
                    <a:pt x="1220" y="1"/>
                    <a:pt x="1099" y="1"/>
                  </a:cubicBezTo>
                  <a:close/>
                </a:path>
              </a:pathLst>
            </a:custGeom>
            <a:solidFill>
              <a:srgbClr val="E4978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57" name="Google Shape;857;p7"/>
            <p:cNvSpPr/>
            <p:nvPr/>
          </p:nvSpPr>
          <p:spPr>
            <a:xfrm>
              <a:off x="-592450" y="5863788"/>
              <a:ext cx="52225" cy="59825"/>
            </a:xfrm>
            <a:custGeom>
              <a:avLst/>
              <a:gdLst/>
              <a:ahLst/>
              <a:cxnLst/>
              <a:rect l="l" t="t" r="r" b="b"/>
              <a:pathLst>
                <a:path w="2089" h="2393" extrusionOk="0">
                  <a:moveTo>
                    <a:pt x="1000" y="1"/>
                  </a:moveTo>
                  <a:cubicBezTo>
                    <a:pt x="879" y="1"/>
                    <a:pt x="789" y="28"/>
                    <a:pt x="768" y="35"/>
                  </a:cubicBezTo>
                  <a:cubicBezTo>
                    <a:pt x="704" y="56"/>
                    <a:pt x="1" y="152"/>
                    <a:pt x="118" y="1079"/>
                  </a:cubicBezTo>
                  <a:cubicBezTo>
                    <a:pt x="222" y="1898"/>
                    <a:pt x="667" y="2393"/>
                    <a:pt x="1115" y="2393"/>
                  </a:cubicBezTo>
                  <a:cubicBezTo>
                    <a:pt x="1173" y="2393"/>
                    <a:pt x="1232" y="2384"/>
                    <a:pt x="1289" y="2367"/>
                  </a:cubicBezTo>
                  <a:cubicBezTo>
                    <a:pt x="1811" y="2293"/>
                    <a:pt x="2088" y="1600"/>
                    <a:pt x="1801" y="706"/>
                  </a:cubicBezTo>
                  <a:cubicBezTo>
                    <a:pt x="1609" y="110"/>
                    <a:pt x="1242" y="1"/>
                    <a:pt x="1000" y="1"/>
                  </a:cubicBezTo>
                  <a:close/>
                </a:path>
              </a:pathLst>
            </a:custGeom>
            <a:solidFill>
              <a:srgbClr val="E4978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58" name="Google Shape;858;p7"/>
            <p:cNvSpPr/>
            <p:nvPr/>
          </p:nvSpPr>
          <p:spPr>
            <a:xfrm>
              <a:off x="-574350" y="5754388"/>
              <a:ext cx="197875" cy="251000"/>
            </a:xfrm>
            <a:custGeom>
              <a:avLst/>
              <a:gdLst/>
              <a:ahLst/>
              <a:cxnLst/>
              <a:rect l="l" t="t" r="r" b="b"/>
              <a:pathLst>
                <a:path w="7915" h="10040" extrusionOk="0">
                  <a:moveTo>
                    <a:pt x="3696" y="0"/>
                  </a:moveTo>
                  <a:cubicBezTo>
                    <a:pt x="2890" y="0"/>
                    <a:pt x="654" y="309"/>
                    <a:pt x="353" y="3676"/>
                  </a:cubicBezTo>
                  <a:cubicBezTo>
                    <a:pt x="0" y="7497"/>
                    <a:pt x="1652" y="10040"/>
                    <a:pt x="3781" y="10040"/>
                  </a:cubicBezTo>
                  <a:cubicBezTo>
                    <a:pt x="3841" y="10040"/>
                    <a:pt x="3901" y="10038"/>
                    <a:pt x="3962" y="10034"/>
                  </a:cubicBezTo>
                  <a:cubicBezTo>
                    <a:pt x="4023" y="10038"/>
                    <a:pt x="4084" y="10040"/>
                    <a:pt x="4144" y="10040"/>
                  </a:cubicBezTo>
                  <a:cubicBezTo>
                    <a:pt x="6272" y="10040"/>
                    <a:pt x="7914" y="7497"/>
                    <a:pt x="7572" y="3676"/>
                  </a:cubicBezTo>
                  <a:cubicBezTo>
                    <a:pt x="7261" y="309"/>
                    <a:pt x="5024" y="0"/>
                    <a:pt x="4225" y="0"/>
                  </a:cubicBezTo>
                  <a:cubicBezTo>
                    <a:pt x="4094" y="0"/>
                    <a:pt x="4001" y="9"/>
                    <a:pt x="3962" y="13"/>
                  </a:cubicBezTo>
                  <a:cubicBezTo>
                    <a:pt x="3922" y="9"/>
                    <a:pt x="3828" y="0"/>
                    <a:pt x="3696" y="0"/>
                  </a:cubicBezTo>
                  <a:close/>
                </a:path>
              </a:pathLst>
            </a:custGeom>
            <a:solidFill>
              <a:srgbClr val="F7B6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59" name="Google Shape;859;p7"/>
            <p:cNvSpPr/>
            <p:nvPr/>
          </p:nvSpPr>
          <p:spPr>
            <a:xfrm>
              <a:off x="-484350" y="5879563"/>
              <a:ext cx="15200" cy="49525"/>
            </a:xfrm>
            <a:custGeom>
              <a:avLst/>
              <a:gdLst/>
              <a:ahLst/>
              <a:cxnLst/>
              <a:rect l="l" t="t" r="r" b="b"/>
              <a:pathLst>
                <a:path w="608" h="1981" extrusionOk="0">
                  <a:moveTo>
                    <a:pt x="277" y="0"/>
                  </a:moveTo>
                  <a:cubicBezTo>
                    <a:pt x="277" y="267"/>
                    <a:pt x="299" y="533"/>
                    <a:pt x="331" y="788"/>
                  </a:cubicBezTo>
                  <a:cubicBezTo>
                    <a:pt x="371" y="1032"/>
                    <a:pt x="412" y="1284"/>
                    <a:pt x="470" y="1529"/>
                  </a:cubicBezTo>
                  <a:lnTo>
                    <a:pt x="470" y="1529"/>
                  </a:lnTo>
                  <a:cubicBezTo>
                    <a:pt x="310" y="1670"/>
                    <a:pt x="151" y="1821"/>
                    <a:pt x="0" y="1981"/>
                  </a:cubicBezTo>
                  <a:cubicBezTo>
                    <a:pt x="203" y="1864"/>
                    <a:pt x="394" y="1736"/>
                    <a:pt x="575" y="1598"/>
                  </a:cubicBezTo>
                  <a:lnTo>
                    <a:pt x="607" y="1587"/>
                  </a:lnTo>
                  <a:lnTo>
                    <a:pt x="607" y="1544"/>
                  </a:lnTo>
                  <a:cubicBezTo>
                    <a:pt x="575" y="1278"/>
                    <a:pt x="533" y="1023"/>
                    <a:pt x="490" y="767"/>
                  </a:cubicBezTo>
                  <a:cubicBezTo>
                    <a:pt x="437" y="501"/>
                    <a:pt x="373" y="245"/>
                    <a:pt x="277" y="0"/>
                  </a:cubicBezTo>
                  <a:close/>
                </a:path>
              </a:pathLst>
            </a:custGeom>
            <a:solidFill>
              <a:srgbClr val="E4978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60" name="Google Shape;860;p7"/>
            <p:cNvSpPr/>
            <p:nvPr/>
          </p:nvSpPr>
          <p:spPr>
            <a:xfrm>
              <a:off x="-503525" y="5943463"/>
              <a:ext cx="57000" cy="11900"/>
            </a:xfrm>
            <a:custGeom>
              <a:avLst/>
              <a:gdLst/>
              <a:ahLst/>
              <a:cxnLst/>
              <a:rect l="l" t="t" r="r" b="b"/>
              <a:pathLst>
                <a:path w="2280" h="476" extrusionOk="0">
                  <a:moveTo>
                    <a:pt x="2280" y="0"/>
                  </a:moveTo>
                  <a:lnTo>
                    <a:pt x="2280" y="0"/>
                  </a:lnTo>
                  <a:cubicBezTo>
                    <a:pt x="1928" y="181"/>
                    <a:pt x="1545" y="298"/>
                    <a:pt x="1151" y="330"/>
                  </a:cubicBezTo>
                  <a:cubicBezTo>
                    <a:pt x="1128" y="331"/>
                    <a:pt x="1106" y="331"/>
                    <a:pt x="1083" y="331"/>
                  </a:cubicBezTo>
                  <a:cubicBezTo>
                    <a:pt x="702" y="331"/>
                    <a:pt x="333" y="246"/>
                    <a:pt x="1" y="85"/>
                  </a:cubicBezTo>
                  <a:lnTo>
                    <a:pt x="1" y="85"/>
                  </a:lnTo>
                  <a:cubicBezTo>
                    <a:pt x="150" y="224"/>
                    <a:pt x="331" y="319"/>
                    <a:pt x="533" y="394"/>
                  </a:cubicBezTo>
                  <a:cubicBezTo>
                    <a:pt x="685" y="445"/>
                    <a:pt x="850" y="475"/>
                    <a:pt x="1018" y="475"/>
                  </a:cubicBezTo>
                  <a:cubicBezTo>
                    <a:pt x="1062" y="475"/>
                    <a:pt x="1106" y="473"/>
                    <a:pt x="1151" y="469"/>
                  </a:cubicBezTo>
                  <a:cubicBezTo>
                    <a:pt x="1566" y="447"/>
                    <a:pt x="1971" y="288"/>
                    <a:pt x="2280" y="0"/>
                  </a:cubicBezTo>
                  <a:close/>
                </a:path>
              </a:pathLst>
            </a:custGeom>
            <a:solidFill>
              <a:srgbClr val="E4978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61" name="Google Shape;861;p7"/>
            <p:cNvSpPr/>
            <p:nvPr/>
          </p:nvSpPr>
          <p:spPr>
            <a:xfrm>
              <a:off x="-441500" y="5867838"/>
              <a:ext cx="12275" cy="26650"/>
            </a:xfrm>
            <a:custGeom>
              <a:avLst/>
              <a:gdLst/>
              <a:ahLst/>
              <a:cxnLst/>
              <a:rect l="l" t="t" r="r" b="b"/>
              <a:pathLst>
                <a:path w="491" h="1066" extrusionOk="0">
                  <a:moveTo>
                    <a:pt x="246" y="1"/>
                  </a:moveTo>
                  <a:cubicBezTo>
                    <a:pt x="107" y="1"/>
                    <a:pt x="1" y="235"/>
                    <a:pt x="1" y="533"/>
                  </a:cubicBezTo>
                  <a:cubicBezTo>
                    <a:pt x="1" y="821"/>
                    <a:pt x="118" y="1066"/>
                    <a:pt x="246" y="1066"/>
                  </a:cubicBezTo>
                  <a:cubicBezTo>
                    <a:pt x="384" y="1066"/>
                    <a:pt x="491" y="821"/>
                    <a:pt x="491" y="533"/>
                  </a:cubicBezTo>
                  <a:cubicBezTo>
                    <a:pt x="491" y="235"/>
                    <a:pt x="384" y="1"/>
                    <a:pt x="246" y="1"/>
                  </a:cubicBezTo>
                  <a:close/>
                </a:path>
              </a:pathLst>
            </a:custGeom>
            <a:solidFill>
              <a:srgbClr val="14111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62" name="Google Shape;862;p7"/>
            <p:cNvSpPr/>
            <p:nvPr/>
          </p:nvSpPr>
          <p:spPr>
            <a:xfrm>
              <a:off x="-525075" y="5867838"/>
              <a:ext cx="12000" cy="26650"/>
            </a:xfrm>
            <a:custGeom>
              <a:avLst/>
              <a:gdLst/>
              <a:ahLst/>
              <a:cxnLst/>
              <a:rect l="l" t="t" r="r" b="b"/>
              <a:pathLst>
                <a:path w="480" h="1066" extrusionOk="0">
                  <a:moveTo>
                    <a:pt x="234" y="1"/>
                  </a:moveTo>
                  <a:cubicBezTo>
                    <a:pt x="107" y="1"/>
                    <a:pt x="0" y="235"/>
                    <a:pt x="0" y="533"/>
                  </a:cubicBezTo>
                  <a:cubicBezTo>
                    <a:pt x="0" y="821"/>
                    <a:pt x="107" y="1066"/>
                    <a:pt x="234" y="1066"/>
                  </a:cubicBezTo>
                  <a:cubicBezTo>
                    <a:pt x="373" y="1066"/>
                    <a:pt x="479" y="821"/>
                    <a:pt x="479" y="533"/>
                  </a:cubicBezTo>
                  <a:cubicBezTo>
                    <a:pt x="479" y="235"/>
                    <a:pt x="373" y="1"/>
                    <a:pt x="234" y="1"/>
                  </a:cubicBezTo>
                  <a:close/>
                </a:path>
              </a:pathLst>
            </a:custGeom>
            <a:solidFill>
              <a:srgbClr val="14111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63" name="Google Shape;863;p7"/>
            <p:cNvSpPr/>
            <p:nvPr/>
          </p:nvSpPr>
          <p:spPr>
            <a:xfrm>
              <a:off x="-456675" y="5843763"/>
              <a:ext cx="42625" cy="15600"/>
            </a:xfrm>
            <a:custGeom>
              <a:avLst/>
              <a:gdLst/>
              <a:ahLst/>
              <a:cxnLst/>
              <a:rect l="l" t="t" r="r" b="b"/>
              <a:pathLst>
                <a:path w="1705" h="624" extrusionOk="0">
                  <a:moveTo>
                    <a:pt x="780" y="0"/>
                  </a:moveTo>
                  <a:cubicBezTo>
                    <a:pt x="620" y="0"/>
                    <a:pt x="464" y="46"/>
                    <a:pt x="331" y="144"/>
                  </a:cubicBezTo>
                  <a:cubicBezTo>
                    <a:pt x="256" y="197"/>
                    <a:pt x="193" y="250"/>
                    <a:pt x="139" y="325"/>
                  </a:cubicBezTo>
                  <a:cubicBezTo>
                    <a:pt x="86" y="389"/>
                    <a:pt x="33" y="474"/>
                    <a:pt x="1" y="548"/>
                  </a:cubicBezTo>
                  <a:cubicBezTo>
                    <a:pt x="86" y="517"/>
                    <a:pt x="150" y="463"/>
                    <a:pt x="224" y="431"/>
                  </a:cubicBezTo>
                  <a:cubicBezTo>
                    <a:pt x="288" y="399"/>
                    <a:pt x="363" y="367"/>
                    <a:pt x="437" y="336"/>
                  </a:cubicBezTo>
                  <a:cubicBezTo>
                    <a:pt x="543" y="300"/>
                    <a:pt x="656" y="280"/>
                    <a:pt x="777" y="280"/>
                  </a:cubicBezTo>
                  <a:cubicBezTo>
                    <a:pt x="802" y="280"/>
                    <a:pt x="827" y="280"/>
                    <a:pt x="853" y="282"/>
                  </a:cubicBezTo>
                  <a:cubicBezTo>
                    <a:pt x="991" y="304"/>
                    <a:pt x="1140" y="336"/>
                    <a:pt x="1268" y="399"/>
                  </a:cubicBezTo>
                  <a:cubicBezTo>
                    <a:pt x="1417" y="463"/>
                    <a:pt x="1566" y="538"/>
                    <a:pt x="1705" y="623"/>
                  </a:cubicBezTo>
                  <a:cubicBezTo>
                    <a:pt x="1630" y="453"/>
                    <a:pt x="1524" y="314"/>
                    <a:pt x="1385" y="208"/>
                  </a:cubicBezTo>
                  <a:cubicBezTo>
                    <a:pt x="1236" y="91"/>
                    <a:pt x="1055" y="16"/>
                    <a:pt x="874" y="5"/>
                  </a:cubicBezTo>
                  <a:cubicBezTo>
                    <a:pt x="843" y="2"/>
                    <a:pt x="811" y="0"/>
                    <a:pt x="780" y="0"/>
                  </a:cubicBezTo>
                  <a:close/>
                </a:path>
              </a:pathLst>
            </a:custGeom>
            <a:solidFill>
              <a:srgbClr val="14111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64" name="Google Shape;864;p7"/>
            <p:cNvSpPr/>
            <p:nvPr/>
          </p:nvSpPr>
          <p:spPr>
            <a:xfrm>
              <a:off x="-541050" y="5843763"/>
              <a:ext cx="42350" cy="15600"/>
            </a:xfrm>
            <a:custGeom>
              <a:avLst/>
              <a:gdLst/>
              <a:ahLst/>
              <a:cxnLst/>
              <a:rect l="l" t="t" r="r" b="b"/>
              <a:pathLst>
                <a:path w="1694" h="624" extrusionOk="0">
                  <a:moveTo>
                    <a:pt x="779" y="0"/>
                  </a:moveTo>
                  <a:cubicBezTo>
                    <a:pt x="620" y="0"/>
                    <a:pt x="464" y="46"/>
                    <a:pt x="330" y="144"/>
                  </a:cubicBezTo>
                  <a:cubicBezTo>
                    <a:pt x="256" y="186"/>
                    <a:pt x="181" y="250"/>
                    <a:pt x="128" y="325"/>
                  </a:cubicBezTo>
                  <a:cubicBezTo>
                    <a:pt x="75" y="389"/>
                    <a:pt x="32" y="474"/>
                    <a:pt x="0" y="548"/>
                  </a:cubicBezTo>
                  <a:cubicBezTo>
                    <a:pt x="85" y="517"/>
                    <a:pt x="149" y="463"/>
                    <a:pt x="224" y="431"/>
                  </a:cubicBezTo>
                  <a:cubicBezTo>
                    <a:pt x="288" y="399"/>
                    <a:pt x="362" y="367"/>
                    <a:pt x="426" y="336"/>
                  </a:cubicBezTo>
                  <a:cubicBezTo>
                    <a:pt x="541" y="300"/>
                    <a:pt x="656" y="280"/>
                    <a:pt x="770" y="280"/>
                  </a:cubicBezTo>
                  <a:cubicBezTo>
                    <a:pt x="794" y="280"/>
                    <a:pt x="818" y="280"/>
                    <a:pt x="841" y="282"/>
                  </a:cubicBezTo>
                  <a:cubicBezTo>
                    <a:pt x="991" y="304"/>
                    <a:pt x="1129" y="336"/>
                    <a:pt x="1267" y="399"/>
                  </a:cubicBezTo>
                  <a:cubicBezTo>
                    <a:pt x="1416" y="463"/>
                    <a:pt x="1555" y="538"/>
                    <a:pt x="1693" y="623"/>
                  </a:cubicBezTo>
                  <a:cubicBezTo>
                    <a:pt x="1629" y="453"/>
                    <a:pt x="1523" y="314"/>
                    <a:pt x="1374" y="208"/>
                  </a:cubicBezTo>
                  <a:cubicBezTo>
                    <a:pt x="1235" y="91"/>
                    <a:pt x="1054" y="16"/>
                    <a:pt x="873" y="5"/>
                  </a:cubicBezTo>
                  <a:cubicBezTo>
                    <a:pt x="842" y="2"/>
                    <a:pt x="810" y="0"/>
                    <a:pt x="779" y="0"/>
                  </a:cubicBezTo>
                  <a:close/>
                </a:path>
              </a:pathLst>
            </a:custGeom>
            <a:solidFill>
              <a:srgbClr val="14111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65" name="Google Shape;865;p7"/>
            <p:cNvSpPr/>
            <p:nvPr/>
          </p:nvSpPr>
          <p:spPr>
            <a:xfrm>
              <a:off x="-534675" y="5660388"/>
              <a:ext cx="101450" cy="89825"/>
            </a:xfrm>
            <a:custGeom>
              <a:avLst/>
              <a:gdLst/>
              <a:ahLst/>
              <a:cxnLst/>
              <a:rect l="l" t="t" r="r" b="b"/>
              <a:pathLst>
                <a:path w="4058" h="3593" extrusionOk="0">
                  <a:moveTo>
                    <a:pt x="2679" y="0"/>
                  </a:moveTo>
                  <a:cubicBezTo>
                    <a:pt x="2317" y="0"/>
                    <a:pt x="1884" y="82"/>
                    <a:pt x="1396" y="216"/>
                  </a:cubicBezTo>
                  <a:cubicBezTo>
                    <a:pt x="1" y="600"/>
                    <a:pt x="1460" y="2964"/>
                    <a:pt x="1460" y="2964"/>
                  </a:cubicBezTo>
                  <a:lnTo>
                    <a:pt x="3419" y="3592"/>
                  </a:lnTo>
                  <a:cubicBezTo>
                    <a:pt x="3419" y="3592"/>
                    <a:pt x="4058" y="2197"/>
                    <a:pt x="3888" y="1036"/>
                  </a:cubicBezTo>
                  <a:cubicBezTo>
                    <a:pt x="3784" y="282"/>
                    <a:pt x="3352" y="0"/>
                    <a:pt x="267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66" name="Google Shape;866;p7"/>
            <p:cNvSpPr/>
            <p:nvPr/>
          </p:nvSpPr>
          <p:spPr>
            <a:xfrm>
              <a:off x="-505925" y="5725963"/>
              <a:ext cx="67925" cy="44200"/>
            </a:xfrm>
            <a:custGeom>
              <a:avLst/>
              <a:gdLst/>
              <a:ahLst/>
              <a:cxnLst/>
              <a:rect l="l" t="t" r="r" b="b"/>
              <a:pathLst>
                <a:path w="2717" h="1768" extrusionOk="0">
                  <a:moveTo>
                    <a:pt x="1364" y="0"/>
                  </a:moveTo>
                  <a:cubicBezTo>
                    <a:pt x="608" y="0"/>
                    <a:pt x="1" y="394"/>
                    <a:pt x="1" y="884"/>
                  </a:cubicBezTo>
                  <a:cubicBezTo>
                    <a:pt x="1" y="1374"/>
                    <a:pt x="608" y="1768"/>
                    <a:pt x="1364" y="1768"/>
                  </a:cubicBezTo>
                  <a:cubicBezTo>
                    <a:pt x="2109" y="1768"/>
                    <a:pt x="2716" y="1374"/>
                    <a:pt x="2716" y="884"/>
                  </a:cubicBezTo>
                  <a:cubicBezTo>
                    <a:pt x="2716" y="394"/>
                    <a:pt x="2109" y="0"/>
                    <a:pt x="1364" y="0"/>
                  </a:cubicBezTo>
                  <a:close/>
                </a:path>
              </a:pathLst>
            </a:custGeom>
            <a:solidFill>
              <a:srgbClr val="14111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67" name="Google Shape;867;p7"/>
            <p:cNvSpPr/>
            <p:nvPr/>
          </p:nvSpPr>
          <p:spPr>
            <a:xfrm>
              <a:off x="-584975" y="5735263"/>
              <a:ext cx="225250" cy="178650"/>
            </a:xfrm>
            <a:custGeom>
              <a:avLst/>
              <a:gdLst/>
              <a:ahLst/>
              <a:cxnLst/>
              <a:rect l="l" t="t" r="r" b="b"/>
              <a:pathLst>
                <a:path w="9010" h="7146" extrusionOk="0">
                  <a:moveTo>
                    <a:pt x="4361" y="0"/>
                  </a:moveTo>
                  <a:cubicBezTo>
                    <a:pt x="3998" y="0"/>
                    <a:pt x="1672" y="63"/>
                    <a:pt x="809" y="1662"/>
                  </a:cubicBezTo>
                  <a:cubicBezTo>
                    <a:pt x="0" y="3174"/>
                    <a:pt x="724" y="6795"/>
                    <a:pt x="724" y="6795"/>
                  </a:cubicBezTo>
                  <a:lnTo>
                    <a:pt x="1108" y="6795"/>
                  </a:lnTo>
                  <a:lnTo>
                    <a:pt x="1022" y="4590"/>
                  </a:lnTo>
                  <a:cubicBezTo>
                    <a:pt x="1022" y="4590"/>
                    <a:pt x="2002" y="4409"/>
                    <a:pt x="2119" y="2471"/>
                  </a:cubicBezTo>
                  <a:cubicBezTo>
                    <a:pt x="2171" y="1685"/>
                    <a:pt x="3268" y="1563"/>
                    <a:pt x="3942" y="1563"/>
                  </a:cubicBezTo>
                  <a:cubicBezTo>
                    <a:pt x="4244" y="1563"/>
                    <a:pt x="4462" y="1587"/>
                    <a:pt x="4462" y="1587"/>
                  </a:cubicBezTo>
                  <a:cubicBezTo>
                    <a:pt x="4462" y="1587"/>
                    <a:pt x="6730" y="2088"/>
                    <a:pt x="7028" y="2365"/>
                  </a:cubicBezTo>
                  <a:cubicBezTo>
                    <a:pt x="7327" y="2642"/>
                    <a:pt x="6847" y="4228"/>
                    <a:pt x="7902" y="4963"/>
                  </a:cubicBezTo>
                  <a:lnTo>
                    <a:pt x="7667" y="6954"/>
                  </a:lnTo>
                  <a:lnTo>
                    <a:pt x="7976" y="7146"/>
                  </a:lnTo>
                  <a:cubicBezTo>
                    <a:pt x="7976" y="7146"/>
                    <a:pt x="9009" y="2918"/>
                    <a:pt x="8061" y="1566"/>
                  </a:cubicBezTo>
                  <a:cubicBezTo>
                    <a:pt x="7124" y="214"/>
                    <a:pt x="4409" y="1"/>
                    <a:pt x="4409" y="1"/>
                  </a:cubicBezTo>
                  <a:cubicBezTo>
                    <a:pt x="4409" y="1"/>
                    <a:pt x="4392" y="0"/>
                    <a:pt x="436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68" name="Google Shape;868;p7"/>
            <p:cNvSpPr/>
            <p:nvPr/>
          </p:nvSpPr>
          <p:spPr>
            <a:xfrm>
              <a:off x="-465975" y="5764563"/>
              <a:ext cx="70025" cy="103575"/>
            </a:xfrm>
            <a:custGeom>
              <a:avLst/>
              <a:gdLst/>
              <a:ahLst/>
              <a:cxnLst/>
              <a:rect l="l" t="t" r="r" b="b"/>
              <a:pathLst>
                <a:path w="2801" h="4143" extrusionOk="0">
                  <a:moveTo>
                    <a:pt x="117" y="0"/>
                  </a:moveTo>
                  <a:lnTo>
                    <a:pt x="0" y="469"/>
                  </a:lnTo>
                  <a:cubicBezTo>
                    <a:pt x="426" y="522"/>
                    <a:pt x="852" y="650"/>
                    <a:pt x="1257" y="831"/>
                  </a:cubicBezTo>
                  <a:cubicBezTo>
                    <a:pt x="1459" y="916"/>
                    <a:pt x="1640" y="1033"/>
                    <a:pt x="1789" y="1182"/>
                  </a:cubicBezTo>
                  <a:cubicBezTo>
                    <a:pt x="1938" y="1321"/>
                    <a:pt x="2013" y="1523"/>
                    <a:pt x="1991" y="1736"/>
                  </a:cubicBezTo>
                  <a:cubicBezTo>
                    <a:pt x="1885" y="2183"/>
                    <a:pt x="1874" y="2652"/>
                    <a:pt x="1970" y="3110"/>
                  </a:cubicBezTo>
                  <a:cubicBezTo>
                    <a:pt x="2023" y="3333"/>
                    <a:pt x="2119" y="3535"/>
                    <a:pt x="2268" y="3716"/>
                  </a:cubicBezTo>
                  <a:cubicBezTo>
                    <a:pt x="2417" y="3887"/>
                    <a:pt x="2598" y="4036"/>
                    <a:pt x="2801" y="4142"/>
                  </a:cubicBezTo>
                  <a:cubicBezTo>
                    <a:pt x="2609" y="4025"/>
                    <a:pt x="2439" y="3876"/>
                    <a:pt x="2290" y="3706"/>
                  </a:cubicBezTo>
                  <a:cubicBezTo>
                    <a:pt x="2151" y="3525"/>
                    <a:pt x="2066" y="3312"/>
                    <a:pt x="2023" y="3099"/>
                  </a:cubicBezTo>
                  <a:cubicBezTo>
                    <a:pt x="1938" y="2652"/>
                    <a:pt x="2023" y="2204"/>
                    <a:pt x="2130" y="1768"/>
                  </a:cubicBezTo>
                  <a:cubicBezTo>
                    <a:pt x="2162" y="1640"/>
                    <a:pt x="2162" y="1512"/>
                    <a:pt x="2130" y="1384"/>
                  </a:cubicBezTo>
                  <a:cubicBezTo>
                    <a:pt x="2098" y="1267"/>
                    <a:pt x="2034" y="1161"/>
                    <a:pt x="1960" y="1054"/>
                  </a:cubicBezTo>
                  <a:cubicBezTo>
                    <a:pt x="1800" y="873"/>
                    <a:pt x="1619" y="714"/>
                    <a:pt x="1406" y="596"/>
                  </a:cubicBezTo>
                  <a:cubicBezTo>
                    <a:pt x="1203" y="469"/>
                    <a:pt x="1001" y="352"/>
                    <a:pt x="788" y="266"/>
                  </a:cubicBezTo>
                  <a:cubicBezTo>
                    <a:pt x="565" y="160"/>
                    <a:pt x="352" y="75"/>
                    <a:pt x="11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869" name="Google Shape;869;p7"/>
          <p:cNvGrpSpPr/>
          <p:nvPr/>
        </p:nvGrpSpPr>
        <p:grpSpPr>
          <a:xfrm>
            <a:off x="3128358" y="2751203"/>
            <a:ext cx="680728" cy="786409"/>
            <a:chOff x="3409850" y="2172075"/>
            <a:chExt cx="526350" cy="613950"/>
          </a:xfrm>
        </p:grpSpPr>
        <p:sp>
          <p:nvSpPr>
            <p:cNvPr id="870" name="Google Shape;870;p7"/>
            <p:cNvSpPr/>
            <p:nvPr/>
          </p:nvSpPr>
          <p:spPr>
            <a:xfrm>
              <a:off x="3410650" y="2501150"/>
              <a:ext cx="524750" cy="284875"/>
            </a:xfrm>
            <a:custGeom>
              <a:avLst/>
              <a:gdLst/>
              <a:ahLst/>
              <a:cxnLst/>
              <a:rect l="l" t="t" r="r" b="b"/>
              <a:pathLst>
                <a:path w="20990" h="11395" extrusionOk="0">
                  <a:moveTo>
                    <a:pt x="10319" y="1"/>
                  </a:moveTo>
                  <a:lnTo>
                    <a:pt x="10319" y="107"/>
                  </a:lnTo>
                  <a:lnTo>
                    <a:pt x="8626" y="1"/>
                  </a:lnTo>
                  <a:lnTo>
                    <a:pt x="8626" y="1"/>
                  </a:lnTo>
                  <a:cubicBezTo>
                    <a:pt x="8626" y="1"/>
                    <a:pt x="8935" y="2982"/>
                    <a:pt x="7806" y="3600"/>
                  </a:cubicBezTo>
                  <a:cubicBezTo>
                    <a:pt x="6678" y="4218"/>
                    <a:pt x="1" y="4516"/>
                    <a:pt x="725" y="11395"/>
                  </a:cubicBezTo>
                  <a:lnTo>
                    <a:pt x="20276" y="11395"/>
                  </a:lnTo>
                  <a:cubicBezTo>
                    <a:pt x="20990" y="4516"/>
                    <a:pt x="14323" y="4207"/>
                    <a:pt x="13195" y="3600"/>
                  </a:cubicBezTo>
                  <a:cubicBezTo>
                    <a:pt x="12055" y="2982"/>
                    <a:pt x="12364" y="1"/>
                    <a:pt x="12364" y="1"/>
                  </a:cubicBezTo>
                  <a:lnTo>
                    <a:pt x="12364" y="1"/>
                  </a:lnTo>
                  <a:lnTo>
                    <a:pt x="10682" y="107"/>
                  </a:lnTo>
                  <a:lnTo>
                    <a:pt x="10682" y="1"/>
                  </a:lnTo>
                  <a:lnTo>
                    <a:pt x="10501" y="54"/>
                  </a:lnTo>
                  <a:lnTo>
                    <a:pt x="10319" y="1"/>
                  </a:lnTo>
                  <a:close/>
                </a:path>
              </a:pathLst>
            </a:custGeom>
            <a:solidFill>
              <a:srgbClr val="C449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71" name="Google Shape;871;p7"/>
            <p:cNvSpPr/>
            <p:nvPr/>
          </p:nvSpPr>
          <p:spPr>
            <a:xfrm>
              <a:off x="3620450" y="2501150"/>
              <a:ext cx="101175" cy="70850"/>
            </a:xfrm>
            <a:custGeom>
              <a:avLst/>
              <a:gdLst/>
              <a:ahLst/>
              <a:cxnLst/>
              <a:rect l="l" t="t" r="r" b="b"/>
              <a:pathLst>
                <a:path w="4047" h="2834" extrusionOk="0">
                  <a:moveTo>
                    <a:pt x="1927" y="1"/>
                  </a:moveTo>
                  <a:lnTo>
                    <a:pt x="1927" y="107"/>
                  </a:lnTo>
                  <a:lnTo>
                    <a:pt x="234" y="1"/>
                  </a:lnTo>
                  <a:lnTo>
                    <a:pt x="234" y="1"/>
                  </a:lnTo>
                  <a:cubicBezTo>
                    <a:pt x="234" y="1"/>
                    <a:pt x="415" y="1737"/>
                    <a:pt x="0" y="2833"/>
                  </a:cubicBezTo>
                  <a:cubicBezTo>
                    <a:pt x="1342" y="2631"/>
                    <a:pt x="2694" y="2418"/>
                    <a:pt x="4047" y="2205"/>
                  </a:cubicBezTo>
                  <a:cubicBezTo>
                    <a:pt x="3929" y="1481"/>
                    <a:pt x="3908" y="736"/>
                    <a:pt x="3972" y="1"/>
                  </a:cubicBezTo>
                  <a:lnTo>
                    <a:pt x="3972" y="1"/>
                  </a:lnTo>
                  <a:lnTo>
                    <a:pt x="2290" y="107"/>
                  </a:lnTo>
                  <a:lnTo>
                    <a:pt x="2290" y="1"/>
                  </a:lnTo>
                  <a:lnTo>
                    <a:pt x="2109" y="54"/>
                  </a:lnTo>
                  <a:lnTo>
                    <a:pt x="1927" y="1"/>
                  </a:lnTo>
                  <a:close/>
                </a:path>
              </a:pathLst>
            </a:custGeom>
            <a:solidFill>
              <a:srgbClr val="BA291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72" name="Google Shape;872;p7"/>
            <p:cNvSpPr/>
            <p:nvPr/>
          </p:nvSpPr>
          <p:spPr>
            <a:xfrm>
              <a:off x="3409850" y="2598050"/>
              <a:ext cx="526350" cy="187975"/>
            </a:xfrm>
            <a:custGeom>
              <a:avLst/>
              <a:gdLst/>
              <a:ahLst/>
              <a:cxnLst/>
              <a:rect l="l" t="t" r="r" b="b"/>
              <a:pathLst>
                <a:path w="21054" h="7519" extrusionOk="0">
                  <a:moveTo>
                    <a:pt x="6411" y="1"/>
                  </a:moveTo>
                  <a:cubicBezTo>
                    <a:pt x="4090" y="640"/>
                    <a:pt x="1" y="2003"/>
                    <a:pt x="576" y="7519"/>
                  </a:cubicBezTo>
                  <a:lnTo>
                    <a:pt x="20489" y="7519"/>
                  </a:lnTo>
                  <a:cubicBezTo>
                    <a:pt x="21054" y="2003"/>
                    <a:pt x="16964" y="640"/>
                    <a:pt x="14643" y="1"/>
                  </a:cubicBezTo>
                  <a:cubicBezTo>
                    <a:pt x="14036" y="1588"/>
                    <a:pt x="12417" y="2716"/>
                    <a:pt x="10522" y="2716"/>
                  </a:cubicBezTo>
                  <a:cubicBezTo>
                    <a:pt x="8626" y="2716"/>
                    <a:pt x="7018" y="1588"/>
                    <a:pt x="641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73" name="Google Shape;873;p7"/>
            <p:cNvSpPr/>
            <p:nvPr/>
          </p:nvSpPr>
          <p:spPr>
            <a:xfrm>
              <a:off x="3475875" y="2652100"/>
              <a:ext cx="452875" cy="133925"/>
            </a:xfrm>
            <a:custGeom>
              <a:avLst/>
              <a:gdLst/>
              <a:ahLst/>
              <a:cxnLst/>
              <a:rect l="l" t="t" r="r" b="b"/>
              <a:pathLst>
                <a:path w="18115" h="5357" extrusionOk="0">
                  <a:moveTo>
                    <a:pt x="16251" y="1"/>
                  </a:moveTo>
                  <a:cubicBezTo>
                    <a:pt x="13748" y="1619"/>
                    <a:pt x="10745" y="2247"/>
                    <a:pt x="7945" y="3142"/>
                  </a:cubicBezTo>
                  <a:cubicBezTo>
                    <a:pt x="5336" y="3973"/>
                    <a:pt x="2674" y="4697"/>
                    <a:pt x="1" y="5357"/>
                  </a:cubicBezTo>
                  <a:lnTo>
                    <a:pt x="17838" y="5357"/>
                  </a:lnTo>
                  <a:cubicBezTo>
                    <a:pt x="18114" y="2791"/>
                    <a:pt x="17358" y="1119"/>
                    <a:pt x="16251" y="1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74" name="Google Shape;874;p7"/>
            <p:cNvSpPr/>
            <p:nvPr/>
          </p:nvSpPr>
          <p:spPr>
            <a:xfrm>
              <a:off x="3785750" y="2601000"/>
              <a:ext cx="149650" cy="185025"/>
            </a:xfrm>
            <a:custGeom>
              <a:avLst/>
              <a:gdLst/>
              <a:ahLst/>
              <a:cxnLst/>
              <a:rect l="l" t="t" r="r" b="b"/>
              <a:pathLst>
                <a:path w="5986" h="7401" extrusionOk="0">
                  <a:moveTo>
                    <a:pt x="1" y="0"/>
                  </a:moveTo>
                  <a:lnTo>
                    <a:pt x="1" y="7401"/>
                  </a:lnTo>
                  <a:lnTo>
                    <a:pt x="5453" y="7401"/>
                  </a:lnTo>
                  <a:cubicBezTo>
                    <a:pt x="5986" y="2194"/>
                    <a:pt x="2365" y="682"/>
                    <a:pt x="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75" name="Google Shape;875;p7"/>
            <p:cNvSpPr/>
            <p:nvPr/>
          </p:nvSpPr>
          <p:spPr>
            <a:xfrm>
              <a:off x="3410650" y="2601250"/>
              <a:ext cx="148850" cy="184775"/>
            </a:xfrm>
            <a:custGeom>
              <a:avLst/>
              <a:gdLst/>
              <a:ahLst/>
              <a:cxnLst/>
              <a:rect l="l" t="t" r="r" b="b"/>
              <a:pathLst>
                <a:path w="5954" h="7391" extrusionOk="0">
                  <a:moveTo>
                    <a:pt x="5953" y="1"/>
                  </a:moveTo>
                  <a:cubicBezTo>
                    <a:pt x="3589" y="693"/>
                    <a:pt x="1" y="2205"/>
                    <a:pt x="544" y="7391"/>
                  </a:cubicBezTo>
                  <a:lnTo>
                    <a:pt x="5953" y="7391"/>
                  </a:lnTo>
                  <a:lnTo>
                    <a:pt x="5953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76" name="Google Shape;876;p7"/>
            <p:cNvSpPr/>
            <p:nvPr/>
          </p:nvSpPr>
          <p:spPr>
            <a:xfrm>
              <a:off x="3492925" y="2593600"/>
              <a:ext cx="68175" cy="192425"/>
            </a:xfrm>
            <a:custGeom>
              <a:avLst/>
              <a:gdLst/>
              <a:ahLst/>
              <a:cxnLst/>
              <a:rect l="l" t="t" r="r" b="b"/>
              <a:pathLst>
                <a:path w="2727" h="7697" extrusionOk="0">
                  <a:moveTo>
                    <a:pt x="1919" y="0"/>
                  </a:moveTo>
                  <a:cubicBezTo>
                    <a:pt x="1185" y="0"/>
                    <a:pt x="218" y="403"/>
                    <a:pt x="128" y="1446"/>
                  </a:cubicBezTo>
                  <a:cubicBezTo>
                    <a:pt x="0" y="3043"/>
                    <a:pt x="2726" y="7697"/>
                    <a:pt x="2726" y="7697"/>
                  </a:cubicBezTo>
                  <a:lnTo>
                    <a:pt x="2726" y="307"/>
                  </a:lnTo>
                  <a:cubicBezTo>
                    <a:pt x="2634" y="114"/>
                    <a:pt x="2309" y="0"/>
                    <a:pt x="191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77" name="Google Shape;877;p7"/>
            <p:cNvSpPr/>
            <p:nvPr/>
          </p:nvSpPr>
          <p:spPr>
            <a:xfrm>
              <a:off x="3782300" y="2593600"/>
              <a:ext cx="68175" cy="192425"/>
            </a:xfrm>
            <a:custGeom>
              <a:avLst/>
              <a:gdLst/>
              <a:ahLst/>
              <a:cxnLst/>
              <a:rect l="l" t="t" r="r" b="b"/>
              <a:pathLst>
                <a:path w="2727" h="7697" extrusionOk="0">
                  <a:moveTo>
                    <a:pt x="808" y="0"/>
                  </a:moveTo>
                  <a:cubicBezTo>
                    <a:pt x="418" y="0"/>
                    <a:pt x="93" y="114"/>
                    <a:pt x="1" y="307"/>
                  </a:cubicBezTo>
                  <a:lnTo>
                    <a:pt x="1" y="7697"/>
                  </a:lnTo>
                  <a:cubicBezTo>
                    <a:pt x="1" y="7697"/>
                    <a:pt x="2727" y="3043"/>
                    <a:pt x="2588" y="1446"/>
                  </a:cubicBezTo>
                  <a:cubicBezTo>
                    <a:pt x="2505" y="403"/>
                    <a:pt x="1541" y="0"/>
                    <a:pt x="80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78" name="Google Shape;878;p7"/>
            <p:cNvSpPr/>
            <p:nvPr/>
          </p:nvSpPr>
          <p:spPr>
            <a:xfrm>
              <a:off x="3538175" y="2371975"/>
              <a:ext cx="60725" cy="69475"/>
            </a:xfrm>
            <a:custGeom>
              <a:avLst/>
              <a:gdLst/>
              <a:ahLst/>
              <a:cxnLst/>
              <a:rect l="l" t="t" r="r" b="b"/>
              <a:pathLst>
                <a:path w="2429" h="2779" extrusionOk="0">
                  <a:moveTo>
                    <a:pt x="1172" y="1"/>
                  </a:moveTo>
                  <a:cubicBezTo>
                    <a:pt x="1028" y="1"/>
                    <a:pt x="920" y="35"/>
                    <a:pt x="895" y="46"/>
                  </a:cubicBezTo>
                  <a:cubicBezTo>
                    <a:pt x="810" y="78"/>
                    <a:pt x="1" y="174"/>
                    <a:pt x="139" y="1238"/>
                  </a:cubicBezTo>
                  <a:cubicBezTo>
                    <a:pt x="262" y="2185"/>
                    <a:pt x="781" y="2779"/>
                    <a:pt x="1314" y="2779"/>
                  </a:cubicBezTo>
                  <a:cubicBezTo>
                    <a:pt x="1380" y="2779"/>
                    <a:pt x="1447" y="2769"/>
                    <a:pt x="1513" y="2751"/>
                  </a:cubicBezTo>
                  <a:cubicBezTo>
                    <a:pt x="2109" y="2655"/>
                    <a:pt x="2429" y="1856"/>
                    <a:pt x="2088" y="812"/>
                  </a:cubicBezTo>
                  <a:cubicBezTo>
                    <a:pt x="1870" y="130"/>
                    <a:pt x="1452" y="1"/>
                    <a:pt x="1172" y="1"/>
                  </a:cubicBezTo>
                  <a:close/>
                </a:path>
              </a:pathLst>
            </a:custGeom>
            <a:solidFill>
              <a:srgbClr val="BA291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79" name="Google Shape;879;p7"/>
            <p:cNvSpPr/>
            <p:nvPr/>
          </p:nvSpPr>
          <p:spPr>
            <a:xfrm>
              <a:off x="3748225" y="2371975"/>
              <a:ext cx="60450" cy="69225"/>
            </a:xfrm>
            <a:custGeom>
              <a:avLst/>
              <a:gdLst/>
              <a:ahLst/>
              <a:cxnLst/>
              <a:rect l="l" t="t" r="r" b="b"/>
              <a:pathLst>
                <a:path w="2418" h="2769" extrusionOk="0">
                  <a:moveTo>
                    <a:pt x="1247" y="1"/>
                  </a:moveTo>
                  <a:cubicBezTo>
                    <a:pt x="967" y="1"/>
                    <a:pt x="549" y="130"/>
                    <a:pt x="331" y="812"/>
                  </a:cubicBezTo>
                  <a:cubicBezTo>
                    <a:pt x="0" y="1856"/>
                    <a:pt x="309" y="2655"/>
                    <a:pt x="916" y="2740"/>
                  </a:cubicBezTo>
                  <a:cubicBezTo>
                    <a:pt x="983" y="2759"/>
                    <a:pt x="1050" y="2768"/>
                    <a:pt x="1117" y="2768"/>
                  </a:cubicBezTo>
                  <a:cubicBezTo>
                    <a:pt x="1647" y="2768"/>
                    <a:pt x="2156" y="2184"/>
                    <a:pt x="2279" y="1238"/>
                  </a:cubicBezTo>
                  <a:cubicBezTo>
                    <a:pt x="2418" y="174"/>
                    <a:pt x="1608" y="78"/>
                    <a:pt x="1523" y="46"/>
                  </a:cubicBezTo>
                  <a:cubicBezTo>
                    <a:pt x="1498" y="35"/>
                    <a:pt x="1390" y="1"/>
                    <a:pt x="1247" y="1"/>
                  </a:cubicBezTo>
                  <a:close/>
                </a:path>
              </a:pathLst>
            </a:custGeom>
            <a:solidFill>
              <a:srgbClr val="BA291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80" name="Google Shape;880;p7"/>
            <p:cNvSpPr/>
            <p:nvPr/>
          </p:nvSpPr>
          <p:spPr>
            <a:xfrm>
              <a:off x="3560025" y="2246875"/>
              <a:ext cx="229200" cy="290425"/>
            </a:xfrm>
            <a:custGeom>
              <a:avLst/>
              <a:gdLst/>
              <a:ahLst/>
              <a:cxnLst/>
              <a:rect l="l" t="t" r="r" b="b"/>
              <a:pathLst>
                <a:path w="9168" h="11617" extrusionOk="0">
                  <a:moveTo>
                    <a:pt x="4297" y="0"/>
                  </a:moveTo>
                  <a:cubicBezTo>
                    <a:pt x="3378" y="0"/>
                    <a:pt x="763" y="342"/>
                    <a:pt x="404" y="4251"/>
                  </a:cubicBezTo>
                  <a:cubicBezTo>
                    <a:pt x="0" y="8684"/>
                    <a:pt x="1914" y="11616"/>
                    <a:pt x="4380" y="11616"/>
                  </a:cubicBezTo>
                  <a:cubicBezTo>
                    <a:pt x="4450" y="11616"/>
                    <a:pt x="4519" y="11614"/>
                    <a:pt x="4589" y="11609"/>
                  </a:cubicBezTo>
                  <a:cubicBezTo>
                    <a:pt x="4659" y="11614"/>
                    <a:pt x="4729" y="11616"/>
                    <a:pt x="4798" y="11616"/>
                  </a:cubicBezTo>
                  <a:cubicBezTo>
                    <a:pt x="7254" y="11616"/>
                    <a:pt x="9168" y="8684"/>
                    <a:pt x="8764" y="4251"/>
                  </a:cubicBezTo>
                  <a:cubicBezTo>
                    <a:pt x="8405" y="342"/>
                    <a:pt x="5790" y="0"/>
                    <a:pt x="4878" y="0"/>
                  </a:cubicBezTo>
                  <a:cubicBezTo>
                    <a:pt x="4734" y="0"/>
                    <a:pt x="4633" y="9"/>
                    <a:pt x="4589" y="13"/>
                  </a:cubicBezTo>
                  <a:cubicBezTo>
                    <a:pt x="4544" y="9"/>
                    <a:pt x="4442" y="0"/>
                    <a:pt x="4297" y="0"/>
                  </a:cubicBezTo>
                  <a:close/>
                </a:path>
              </a:pathLst>
            </a:custGeom>
            <a:solidFill>
              <a:srgbClr val="C449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81" name="Google Shape;881;p7"/>
            <p:cNvSpPr/>
            <p:nvPr/>
          </p:nvSpPr>
          <p:spPr>
            <a:xfrm>
              <a:off x="3676600" y="2366450"/>
              <a:ext cx="22125" cy="76950"/>
            </a:xfrm>
            <a:custGeom>
              <a:avLst/>
              <a:gdLst/>
              <a:ahLst/>
              <a:cxnLst/>
              <a:rect l="l" t="t" r="r" b="b"/>
              <a:pathLst>
                <a:path w="885" h="3078" extrusionOk="0">
                  <a:moveTo>
                    <a:pt x="512" y="1"/>
                  </a:moveTo>
                  <a:lnTo>
                    <a:pt x="512" y="1"/>
                  </a:lnTo>
                  <a:cubicBezTo>
                    <a:pt x="501" y="426"/>
                    <a:pt x="512" y="852"/>
                    <a:pt x="544" y="1278"/>
                  </a:cubicBezTo>
                  <a:cubicBezTo>
                    <a:pt x="565" y="1491"/>
                    <a:pt x="587" y="1704"/>
                    <a:pt x="608" y="1917"/>
                  </a:cubicBezTo>
                  <a:cubicBezTo>
                    <a:pt x="637" y="2113"/>
                    <a:pt x="667" y="2299"/>
                    <a:pt x="696" y="2493"/>
                  </a:cubicBezTo>
                  <a:lnTo>
                    <a:pt x="696" y="2493"/>
                  </a:lnTo>
                  <a:cubicBezTo>
                    <a:pt x="590" y="2578"/>
                    <a:pt x="476" y="2664"/>
                    <a:pt x="363" y="2759"/>
                  </a:cubicBezTo>
                  <a:cubicBezTo>
                    <a:pt x="246" y="2865"/>
                    <a:pt x="118" y="2961"/>
                    <a:pt x="1" y="3078"/>
                  </a:cubicBezTo>
                  <a:cubicBezTo>
                    <a:pt x="150" y="3003"/>
                    <a:pt x="299" y="2929"/>
                    <a:pt x="427" y="2854"/>
                  </a:cubicBezTo>
                  <a:cubicBezTo>
                    <a:pt x="565" y="2769"/>
                    <a:pt x="704" y="2695"/>
                    <a:pt x="842" y="2609"/>
                  </a:cubicBezTo>
                  <a:lnTo>
                    <a:pt x="885" y="2588"/>
                  </a:lnTo>
                  <a:lnTo>
                    <a:pt x="885" y="2524"/>
                  </a:lnTo>
                  <a:cubicBezTo>
                    <a:pt x="874" y="2311"/>
                    <a:pt x="853" y="2098"/>
                    <a:pt x="832" y="1896"/>
                  </a:cubicBezTo>
                  <a:cubicBezTo>
                    <a:pt x="810" y="1683"/>
                    <a:pt x="789" y="1470"/>
                    <a:pt x="757" y="1257"/>
                  </a:cubicBezTo>
                  <a:cubicBezTo>
                    <a:pt x="704" y="831"/>
                    <a:pt x="619" y="416"/>
                    <a:pt x="512" y="1"/>
                  </a:cubicBezTo>
                  <a:close/>
                </a:path>
              </a:pathLst>
            </a:custGeom>
            <a:solidFill>
              <a:srgbClr val="BA291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82" name="Google Shape;882;p7"/>
            <p:cNvSpPr/>
            <p:nvPr/>
          </p:nvSpPr>
          <p:spPr>
            <a:xfrm>
              <a:off x="3636950" y="2463625"/>
              <a:ext cx="81475" cy="14725"/>
            </a:xfrm>
            <a:custGeom>
              <a:avLst/>
              <a:gdLst/>
              <a:ahLst/>
              <a:cxnLst/>
              <a:rect l="l" t="t" r="r" b="b"/>
              <a:pathLst>
                <a:path w="3259" h="589" extrusionOk="0">
                  <a:moveTo>
                    <a:pt x="3259" y="0"/>
                  </a:moveTo>
                  <a:lnTo>
                    <a:pt x="0" y="43"/>
                  </a:lnTo>
                  <a:cubicBezTo>
                    <a:pt x="527" y="400"/>
                    <a:pt x="1137" y="589"/>
                    <a:pt x="1717" y="589"/>
                  </a:cubicBezTo>
                  <a:cubicBezTo>
                    <a:pt x="2298" y="589"/>
                    <a:pt x="2849" y="400"/>
                    <a:pt x="325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83" name="Google Shape;883;p7"/>
            <p:cNvSpPr/>
            <p:nvPr/>
          </p:nvSpPr>
          <p:spPr>
            <a:xfrm>
              <a:off x="3701625" y="2338400"/>
              <a:ext cx="54075" cy="19825"/>
            </a:xfrm>
            <a:custGeom>
              <a:avLst/>
              <a:gdLst/>
              <a:ahLst/>
              <a:cxnLst/>
              <a:rect l="l" t="t" r="r" b="b"/>
              <a:pathLst>
                <a:path w="2163" h="793" extrusionOk="0">
                  <a:moveTo>
                    <a:pt x="1018" y="0"/>
                  </a:moveTo>
                  <a:cubicBezTo>
                    <a:pt x="928" y="0"/>
                    <a:pt x="840" y="10"/>
                    <a:pt x="746" y="26"/>
                  </a:cubicBezTo>
                  <a:cubicBezTo>
                    <a:pt x="693" y="47"/>
                    <a:pt x="640" y="68"/>
                    <a:pt x="587" y="90"/>
                  </a:cubicBezTo>
                  <a:cubicBezTo>
                    <a:pt x="523" y="122"/>
                    <a:pt x="480" y="143"/>
                    <a:pt x="427" y="185"/>
                  </a:cubicBezTo>
                  <a:cubicBezTo>
                    <a:pt x="331" y="249"/>
                    <a:pt x="246" y="324"/>
                    <a:pt x="171" y="409"/>
                  </a:cubicBezTo>
                  <a:cubicBezTo>
                    <a:pt x="107" y="494"/>
                    <a:pt x="54" y="601"/>
                    <a:pt x="1" y="697"/>
                  </a:cubicBezTo>
                  <a:cubicBezTo>
                    <a:pt x="107" y="654"/>
                    <a:pt x="193" y="590"/>
                    <a:pt x="288" y="548"/>
                  </a:cubicBezTo>
                  <a:cubicBezTo>
                    <a:pt x="374" y="505"/>
                    <a:pt x="459" y="462"/>
                    <a:pt x="555" y="430"/>
                  </a:cubicBezTo>
                  <a:cubicBezTo>
                    <a:pt x="697" y="377"/>
                    <a:pt x="848" y="353"/>
                    <a:pt x="993" y="353"/>
                  </a:cubicBezTo>
                  <a:cubicBezTo>
                    <a:pt x="1021" y="353"/>
                    <a:pt x="1049" y="354"/>
                    <a:pt x="1076" y="356"/>
                  </a:cubicBezTo>
                  <a:cubicBezTo>
                    <a:pt x="1268" y="377"/>
                    <a:pt x="1439" y="430"/>
                    <a:pt x="1609" y="505"/>
                  </a:cubicBezTo>
                  <a:cubicBezTo>
                    <a:pt x="1801" y="590"/>
                    <a:pt x="1982" y="686"/>
                    <a:pt x="2163" y="792"/>
                  </a:cubicBezTo>
                  <a:cubicBezTo>
                    <a:pt x="2077" y="579"/>
                    <a:pt x="1939" y="398"/>
                    <a:pt x="1758" y="271"/>
                  </a:cubicBezTo>
                  <a:cubicBezTo>
                    <a:pt x="1577" y="122"/>
                    <a:pt x="1353" y="26"/>
                    <a:pt x="1119" y="4"/>
                  </a:cubicBezTo>
                  <a:cubicBezTo>
                    <a:pt x="1085" y="2"/>
                    <a:pt x="1051" y="0"/>
                    <a:pt x="1018" y="0"/>
                  </a:cubicBezTo>
                  <a:close/>
                </a:path>
              </a:pathLst>
            </a:custGeom>
            <a:solidFill>
              <a:srgbClr val="14111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84" name="Google Shape;884;p7"/>
            <p:cNvSpPr/>
            <p:nvPr/>
          </p:nvSpPr>
          <p:spPr>
            <a:xfrm>
              <a:off x="3594625" y="2338400"/>
              <a:ext cx="54050" cy="19825"/>
            </a:xfrm>
            <a:custGeom>
              <a:avLst/>
              <a:gdLst/>
              <a:ahLst/>
              <a:cxnLst/>
              <a:rect l="l" t="t" r="r" b="b"/>
              <a:pathLst>
                <a:path w="2162" h="793" extrusionOk="0">
                  <a:moveTo>
                    <a:pt x="1016" y="0"/>
                  </a:moveTo>
                  <a:cubicBezTo>
                    <a:pt x="923" y="0"/>
                    <a:pt x="831" y="10"/>
                    <a:pt x="746" y="26"/>
                  </a:cubicBezTo>
                  <a:cubicBezTo>
                    <a:pt x="692" y="47"/>
                    <a:pt x="628" y="68"/>
                    <a:pt x="575" y="90"/>
                  </a:cubicBezTo>
                  <a:cubicBezTo>
                    <a:pt x="522" y="122"/>
                    <a:pt x="469" y="143"/>
                    <a:pt x="426" y="185"/>
                  </a:cubicBezTo>
                  <a:cubicBezTo>
                    <a:pt x="330" y="249"/>
                    <a:pt x="245" y="324"/>
                    <a:pt x="171" y="409"/>
                  </a:cubicBezTo>
                  <a:cubicBezTo>
                    <a:pt x="107" y="494"/>
                    <a:pt x="53" y="601"/>
                    <a:pt x="0" y="697"/>
                  </a:cubicBezTo>
                  <a:cubicBezTo>
                    <a:pt x="107" y="654"/>
                    <a:pt x="192" y="590"/>
                    <a:pt x="288" y="548"/>
                  </a:cubicBezTo>
                  <a:cubicBezTo>
                    <a:pt x="373" y="505"/>
                    <a:pt x="458" y="462"/>
                    <a:pt x="554" y="430"/>
                  </a:cubicBezTo>
                  <a:cubicBezTo>
                    <a:pt x="688" y="377"/>
                    <a:pt x="836" y="353"/>
                    <a:pt x="988" y="353"/>
                  </a:cubicBezTo>
                  <a:cubicBezTo>
                    <a:pt x="1017" y="353"/>
                    <a:pt x="1046" y="354"/>
                    <a:pt x="1076" y="356"/>
                  </a:cubicBezTo>
                  <a:cubicBezTo>
                    <a:pt x="1257" y="377"/>
                    <a:pt x="1438" y="430"/>
                    <a:pt x="1608" y="505"/>
                  </a:cubicBezTo>
                  <a:cubicBezTo>
                    <a:pt x="1789" y="579"/>
                    <a:pt x="1970" y="675"/>
                    <a:pt x="2162" y="792"/>
                  </a:cubicBezTo>
                  <a:cubicBezTo>
                    <a:pt x="2077" y="579"/>
                    <a:pt x="1938" y="409"/>
                    <a:pt x="1757" y="271"/>
                  </a:cubicBezTo>
                  <a:cubicBezTo>
                    <a:pt x="1576" y="122"/>
                    <a:pt x="1353" y="26"/>
                    <a:pt x="1118" y="4"/>
                  </a:cubicBezTo>
                  <a:cubicBezTo>
                    <a:pt x="1084" y="2"/>
                    <a:pt x="1050" y="0"/>
                    <a:pt x="1016" y="0"/>
                  </a:cubicBezTo>
                  <a:close/>
                </a:path>
              </a:pathLst>
            </a:custGeom>
            <a:solidFill>
              <a:srgbClr val="14111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85" name="Google Shape;885;p7"/>
            <p:cNvSpPr/>
            <p:nvPr/>
          </p:nvSpPr>
          <p:spPr>
            <a:xfrm>
              <a:off x="3609525" y="2376825"/>
              <a:ext cx="35975" cy="22400"/>
            </a:xfrm>
            <a:custGeom>
              <a:avLst/>
              <a:gdLst/>
              <a:ahLst/>
              <a:cxnLst/>
              <a:rect l="l" t="t" r="r" b="b"/>
              <a:pathLst>
                <a:path w="1439" h="896" extrusionOk="0">
                  <a:moveTo>
                    <a:pt x="703" y="1"/>
                  </a:moveTo>
                  <a:cubicBezTo>
                    <a:pt x="597" y="1"/>
                    <a:pt x="490" y="22"/>
                    <a:pt x="384" y="65"/>
                  </a:cubicBezTo>
                  <a:cubicBezTo>
                    <a:pt x="277" y="107"/>
                    <a:pt x="192" y="182"/>
                    <a:pt x="139" y="278"/>
                  </a:cubicBezTo>
                  <a:cubicBezTo>
                    <a:pt x="32" y="469"/>
                    <a:pt x="0" y="682"/>
                    <a:pt x="54" y="885"/>
                  </a:cubicBezTo>
                  <a:cubicBezTo>
                    <a:pt x="64" y="693"/>
                    <a:pt x="128" y="512"/>
                    <a:pt x="245" y="352"/>
                  </a:cubicBezTo>
                  <a:cubicBezTo>
                    <a:pt x="288" y="288"/>
                    <a:pt x="363" y="235"/>
                    <a:pt x="448" y="203"/>
                  </a:cubicBezTo>
                  <a:cubicBezTo>
                    <a:pt x="533" y="171"/>
                    <a:pt x="618" y="161"/>
                    <a:pt x="714" y="161"/>
                  </a:cubicBezTo>
                  <a:cubicBezTo>
                    <a:pt x="884" y="161"/>
                    <a:pt x="1055" y="235"/>
                    <a:pt x="1172" y="374"/>
                  </a:cubicBezTo>
                  <a:cubicBezTo>
                    <a:pt x="1300" y="523"/>
                    <a:pt x="1385" y="704"/>
                    <a:pt x="1427" y="895"/>
                  </a:cubicBezTo>
                  <a:cubicBezTo>
                    <a:pt x="1438" y="682"/>
                    <a:pt x="1385" y="480"/>
                    <a:pt x="1268" y="299"/>
                  </a:cubicBezTo>
                  <a:cubicBezTo>
                    <a:pt x="1140" y="118"/>
                    <a:pt x="927" y="1"/>
                    <a:pt x="703" y="1"/>
                  </a:cubicBezTo>
                  <a:close/>
                </a:path>
              </a:pathLst>
            </a:custGeom>
            <a:solidFill>
              <a:srgbClr val="14111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86" name="Google Shape;886;p7"/>
            <p:cNvSpPr/>
            <p:nvPr/>
          </p:nvSpPr>
          <p:spPr>
            <a:xfrm>
              <a:off x="3706150" y="2375225"/>
              <a:ext cx="35700" cy="22400"/>
            </a:xfrm>
            <a:custGeom>
              <a:avLst/>
              <a:gdLst/>
              <a:ahLst/>
              <a:cxnLst/>
              <a:rect l="l" t="t" r="r" b="b"/>
              <a:pathLst>
                <a:path w="1428" h="896" extrusionOk="0">
                  <a:moveTo>
                    <a:pt x="693" y="1"/>
                  </a:moveTo>
                  <a:cubicBezTo>
                    <a:pt x="587" y="1"/>
                    <a:pt x="480" y="22"/>
                    <a:pt x="374" y="65"/>
                  </a:cubicBezTo>
                  <a:cubicBezTo>
                    <a:pt x="278" y="107"/>
                    <a:pt x="193" y="193"/>
                    <a:pt x="129" y="288"/>
                  </a:cubicBezTo>
                  <a:cubicBezTo>
                    <a:pt x="22" y="469"/>
                    <a:pt x="1" y="682"/>
                    <a:pt x="44" y="885"/>
                  </a:cubicBezTo>
                  <a:cubicBezTo>
                    <a:pt x="65" y="693"/>
                    <a:pt x="129" y="512"/>
                    <a:pt x="235" y="352"/>
                  </a:cubicBezTo>
                  <a:cubicBezTo>
                    <a:pt x="288" y="288"/>
                    <a:pt x="352" y="235"/>
                    <a:pt x="438" y="203"/>
                  </a:cubicBezTo>
                  <a:cubicBezTo>
                    <a:pt x="523" y="171"/>
                    <a:pt x="608" y="161"/>
                    <a:pt x="693" y="161"/>
                  </a:cubicBezTo>
                  <a:cubicBezTo>
                    <a:pt x="874" y="161"/>
                    <a:pt x="1045" y="235"/>
                    <a:pt x="1162" y="374"/>
                  </a:cubicBezTo>
                  <a:cubicBezTo>
                    <a:pt x="1279" y="533"/>
                    <a:pt x="1364" y="704"/>
                    <a:pt x="1417" y="895"/>
                  </a:cubicBezTo>
                  <a:cubicBezTo>
                    <a:pt x="1428" y="682"/>
                    <a:pt x="1375" y="469"/>
                    <a:pt x="1258" y="299"/>
                  </a:cubicBezTo>
                  <a:cubicBezTo>
                    <a:pt x="1130" y="107"/>
                    <a:pt x="927" y="1"/>
                    <a:pt x="693" y="1"/>
                  </a:cubicBezTo>
                  <a:close/>
                </a:path>
              </a:pathLst>
            </a:custGeom>
            <a:solidFill>
              <a:srgbClr val="14111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87" name="Google Shape;887;p7"/>
            <p:cNvSpPr/>
            <p:nvPr/>
          </p:nvSpPr>
          <p:spPr>
            <a:xfrm>
              <a:off x="3512875" y="2172075"/>
              <a:ext cx="278500" cy="248175"/>
            </a:xfrm>
            <a:custGeom>
              <a:avLst/>
              <a:gdLst/>
              <a:ahLst/>
              <a:cxnLst/>
              <a:rect l="l" t="t" r="r" b="b"/>
              <a:pathLst>
                <a:path w="11140" h="9927" extrusionOk="0">
                  <a:moveTo>
                    <a:pt x="4028" y="1"/>
                  </a:moveTo>
                  <a:cubicBezTo>
                    <a:pt x="3512" y="1"/>
                    <a:pt x="3172" y="58"/>
                    <a:pt x="3153" y="162"/>
                  </a:cubicBezTo>
                  <a:cubicBezTo>
                    <a:pt x="3057" y="652"/>
                    <a:pt x="5411" y="1450"/>
                    <a:pt x="5411" y="1450"/>
                  </a:cubicBezTo>
                  <a:cubicBezTo>
                    <a:pt x="5411" y="1450"/>
                    <a:pt x="3370" y="914"/>
                    <a:pt x="2203" y="914"/>
                  </a:cubicBezTo>
                  <a:cubicBezTo>
                    <a:pt x="1692" y="914"/>
                    <a:pt x="1349" y="1017"/>
                    <a:pt x="1417" y="1312"/>
                  </a:cubicBezTo>
                  <a:cubicBezTo>
                    <a:pt x="1546" y="1879"/>
                    <a:pt x="2441" y="2000"/>
                    <a:pt x="3175" y="2000"/>
                  </a:cubicBezTo>
                  <a:cubicBezTo>
                    <a:pt x="3475" y="2000"/>
                    <a:pt x="3748" y="1980"/>
                    <a:pt x="3930" y="1961"/>
                  </a:cubicBezTo>
                  <a:lnTo>
                    <a:pt x="3930" y="1961"/>
                  </a:lnTo>
                  <a:cubicBezTo>
                    <a:pt x="3047" y="2078"/>
                    <a:pt x="1" y="2568"/>
                    <a:pt x="1375" y="3931"/>
                  </a:cubicBezTo>
                  <a:cubicBezTo>
                    <a:pt x="1481" y="4048"/>
                    <a:pt x="1609" y="4144"/>
                    <a:pt x="1737" y="4230"/>
                  </a:cubicBezTo>
                  <a:cubicBezTo>
                    <a:pt x="1609" y="5923"/>
                    <a:pt x="2109" y="9927"/>
                    <a:pt x="2109" y="9927"/>
                  </a:cubicBezTo>
                  <a:lnTo>
                    <a:pt x="2471" y="9927"/>
                  </a:lnTo>
                  <a:lnTo>
                    <a:pt x="2333" y="7169"/>
                  </a:lnTo>
                  <a:cubicBezTo>
                    <a:pt x="3025" y="7041"/>
                    <a:pt x="3334" y="5412"/>
                    <a:pt x="3441" y="4677"/>
                  </a:cubicBezTo>
                  <a:cubicBezTo>
                    <a:pt x="3471" y="4677"/>
                    <a:pt x="3502" y="4678"/>
                    <a:pt x="3532" y="4678"/>
                  </a:cubicBezTo>
                  <a:cubicBezTo>
                    <a:pt x="4673" y="4678"/>
                    <a:pt x="5794" y="4300"/>
                    <a:pt x="6209" y="4134"/>
                  </a:cubicBezTo>
                  <a:lnTo>
                    <a:pt x="6209" y="4134"/>
                  </a:lnTo>
                  <a:cubicBezTo>
                    <a:pt x="5943" y="4261"/>
                    <a:pt x="5538" y="4538"/>
                    <a:pt x="5986" y="4954"/>
                  </a:cubicBezTo>
                  <a:cubicBezTo>
                    <a:pt x="6106" y="5068"/>
                    <a:pt x="6315" y="5114"/>
                    <a:pt x="6572" y="5114"/>
                  </a:cubicBezTo>
                  <a:cubicBezTo>
                    <a:pt x="7268" y="5114"/>
                    <a:pt x="8315" y="4777"/>
                    <a:pt x="8914" y="4560"/>
                  </a:cubicBezTo>
                  <a:cubicBezTo>
                    <a:pt x="9074" y="5199"/>
                    <a:pt x="9553" y="7019"/>
                    <a:pt x="10288" y="7169"/>
                  </a:cubicBezTo>
                  <a:lnTo>
                    <a:pt x="10149" y="9916"/>
                  </a:lnTo>
                  <a:lnTo>
                    <a:pt x="10511" y="9916"/>
                  </a:lnTo>
                  <a:cubicBezTo>
                    <a:pt x="10511" y="9916"/>
                    <a:pt x="11140" y="4996"/>
                    <a:pt x="10831" y="3761"/>
                  </a:cubicBezTo>
                  <a:cubicBezTo>
                    <a:pt x="10597" y="2824"/>
                    <a:pt x="10043" y="2590"/>
                    <a:pt x="9777" y="2536"/>
                  </a:cubicBezTo>
                  <a:cubicBezTo>
                    <a:pt x="9653" y="681"/>
                    <a:pt x="5800" y="1"/>
                    <a:pt x="4028" y="1"/>
                  </a:cubicBezTo>
                  <a:close/>
                </a:path>
              </a:pathLst>
            </a:custGeom>
            <a:solidFill>
              <a:srgbClr val="FCE2D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88" name="Google Shape;888;p7"/>
            <p:cNvSpPr/>
            <p:nvPr/>
          </p:nvSpPr>
          <p:spPr>
            <a:xfrm>
              <a:off x="3669150" y="2207525"/>
              <a:ext cx="122225" cy="212725"/>
            </a:xfrm>
            <a:custGeom>
              <a:avLst/>
              <a:gdLst/>
              <a:ahLst/>
              <a:cxnLst/>
              <a:rect l="l" t="t" r="r" b="b"/>
              <a:pathLst>
                <a:path w="4889" h="8509" extrusionOk="0">
                  <a:moveTo>
                    <a:pt x="2887" y="0"/>
                  </a:moveTo>
                  <a:cubicBezTo>
                    <a:pt x="2695" y="1619"/>
                    <a:pt x="1502" y="2993"/>
                    <a:pt x="1" y="3663"/>
                  </a:cubicBezTo>
                  <a:cubicBezTo>
                    <a:pt x="99" y="3688"/>
                    <a:pt x="212" y="3698"/>
                    <a:pt x="336" y="3698"/>
                  </a:cubicBezTo>
                  <a:cubicBezTo>
                    <a:pt x="1033" y="3698"/>
                    <a:pt x="2068" y="3359"/>
                    <a:pt x="2674" y="3142"/>
                  </a:cubicBezTo>
                  <a:cubicBezTo>
                    <a:pt x="2823" y="3791"/>
                    <a:pt x="3313" y="5612"/>
                    <a:pt x="4037" y="5751"/>
                  </a:cubicBezTo>
                  <a:lnTo>
                    <a:pt x="3909" y="8509"/>
                  </a:lnTo>
                  <a:lnTo>
                    <a:pt x="4260" y="8509"/>
                  </a:lnTo>
                  <a:cubicBezTo>
                    <a:pt x="4260" y="8509"/>
                    <a:pt x="4889" y="3578"/>
                    <a:pt x="4580" y="2343"/>
                  </a:cubicBezTo>
                  <a:cubicBezTo>
                    <a:pt x="4346" y="1406"/>
                    <a:pt x="3792" y="1172"/>
                    <a:pt x="3526" y="1118"/>
                  </a:cubicBezTo>
                  <a:cubicBezTo>
                    <a:pt x="3494" y="682"/>
                    <a:pt x="3259" y="309"/>
                    <a:pt x="2887" y="0"/>
                  </a:cubicBezTo>
                  <a:close/>
                </a:path>
              </a:pathLst>
            </a:custGeom>
            <a:solidFill>
              <a:srgbClr val="F9CB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889" name="Google Shape;889;p7"/>
          <p:cNvGrpSpPr/>
          <p:nvPr/>
        </p:nvGrpSpPr>
        <p:grpSpPr>
          <a:xfrm>
            <a:off x="985507" y="3825975"/>
            <a:ext cx="688086" cy="786406"/>
            <a:chOff x="6296225" y="2180550"/>
            <a:chExt cx="508225" cy="589775"/>
          </a:xfrm>
        </p:grpSpPr>
        <p:sp>
          <p:nvSpPr>
            <p:cNvPr id="890" name="Google Shape;890;p7"/>
            <p:cNvSpPr/>
            <p:nvPr/>
          </p:nvSpPr>
          <p:spPr>
            <a:xfrm>
              <a:off x="6296225" y="2490775"/>
              <a:ext cx="504500" cy="279550"/>
            </a:xfrm>
            <a:custGeom>
              <a:avLst/>
              <a:gdLst/>
              <a:ahLst/>
              <a:cxnLst/>
              <a:rect l="l" t="t" r="r" b="b"/>
              <a:pathLst>
                <a:path w="20180" h="11182" extrusionOk="0">
                  <a:moveTo>
                    <a:pt x="8306" y="0"/>
                  </a:moveTo>
                  <a:lnTo>
                    <a:pt x="8306" y="0"/>
                  </a:lnTo>
                  <a:cubicBezTo>
                    <a:pt x="8306" y="1"/>
                    <a:pt x="8658" y="2631"/>
                    <a:pt x="7571" y="3419"/>
                  </a:cubicBezTo>
                  <a:cubicBezTo>
                    <a:pt x="6720" y="4036"/>
                    <a:pt x="1874" y="5048"/>
                    <a:pt x="1086" y="7178"/>
                  </a:cubicBezTo>
                  <a:cubicBezTo>
                    <a:pt x="607" y="8477"/>
                    <a:pt x="245" y="9819"/>
                    <a:pt x="0" y="11182"/>
                  </a:cubicBezTo>
                  <a:lnTo>
                    <a:pt x="20180" y="11182"/>
                  </a:lnTo>
                  <a:cubicBezTo>
                    <a:pt x="19935" y="9819"/>
                    <a:pt x="19573" y="8477"/>
                    <a:pt x="19093" y="7178"/>
                  </a:cubicBezTo>
                  <a:cubicBezTo>
                    <a:pt x="18305" y="5048"/>
                    <a:pt x="13460" y="4036"/>
                    <a:pt x="12608" y="3419"/>
                  </a:cubicBezTo>
                  <a:cubicBezTo>
                    <a:pt x="11522" y="2631"/>
                    <a:pt x="11874" y="1"/>
                    <a:pt x="11874" y="0"/>
                  </a:cubicBezTo>
                  <a:lnTo>
                    <a:pt x="11874" y="0"/>
                  </a:lnTo>
                  <a:lnTo>
                    <a:pt x="10095" y="54"/>
                  </a:lnTo>
                  <a:lnTo>
                    <a:pt x="8306" y="0"/>
                  </a:lnTo>
                  <a:close/>
                </a:path>
              </a:pathLst>
            </a:custGeom>
            <a:solidFill>
              <a:srgbClr val="C449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91" name="Google Shape;891;p7"/>
            <p:cNvSpPr/>
            <p:nvPr/>
          </p:nvSpPr>
          <p:spPr>
            <a:xfrm>
              <a:off x="6495625" y="2490775"/>
              <a:ext cx="97450" cy="73225"/>
            </a:xfrm>
            <a:custGeom>
              <a:avLst/>
              <a:gdLst/>
              <a:ahLst/>
              <a:cxnLst/>
              <a:rect l="l" t="t" r="r" b="b"/>
              <a:pathLst>
                <a:path w="3898" h="2929" extrusionOk="0">
                  <a:moveTo>
                    <a:pt x="330" y="0"/>
                  </a:moveTo>
                  <a:cubicBezTo>
                    <a:pt x="330" y="1"/>
                    <a:pt x="575" y="1875"/>
                    <a:pt x="0" y="2929"/>
                  </a:cubicBezTo>
                  <a:cubicBezTo>
                    <a:pt x="841" y="2844"/>
                    <a:pt x="1672" y="2673"/>
                    <a:pt x="2396" y="2269"/>
                  </a:cubicBezTo>
                  <a:cubicBezTo>
                    <a:pt x="2918" y="1970"/>
                    <a:pt x="3408" y="1619"/>
                    <a:pt x="3844" y="1225"/>
                  </a:cubicBezTo>
                  <a:cubicBezTo>
                    <a:pt x="3834" y="820"/>
                    <a:pt x="3844" y="405"/>
                    <a:pt x="3898" y="0"/>
                  </a:cubicBezTo>
                  <a:lnTo>
                    <a:pt x="3898" y="0"/>
                  </a:lnTo>
                  <a:lnTo>
                    <a:pt x="2109" y="43"/>
                  </a:lnTo>
                  <a:lnTo>
                    <a:pt x="330" y="0"/>
                  </a:lnTo>
                  <a:close/>
                </a:path>
              </a:pathLst>
            </a:custGeom>
            <a:solidFill>
              <a:srgbClr val="BA291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92" name="Google Shape;892;p7"/>
            <p:cNvSpPr/>
            <p:nvPr/>
          </p:nvSpPr>
          <p:spPr>
            <a:xfrm>
              <a:off x="6296225" y="2576225"/>
              <a:ext cx="508225" cy="194100"/>
            </a:xfrm>
            <a:custGeom>
              <a:avLst/>
              <a:gdLst/>
              <a:ahLst/>
              <a:cxnLst/>
              <a:rect l="l" t="t" r="r" b="b"/>
              <a:pathLst>
                <a:path w="20329" h="7764" extrusionOk="0">
                  <a:moveTo>
                    <a:pt x="12811" y="1"/>
                  </a:moveTo>
                  <a:cubicBezTo>
                    <a:pt x="11912" y="513"/>
                    <a:pt x="10900" y="789"/>
                    <a:pt x="9866" y="789"/>
                  </a:cubicBezTo>
                  <a:cubicBezTo>
                    <a:pt x="9847" y="789"/>
                    <a:pt x="9827" y="789"/>
                    <a:pt x="9808" y="789"/>
                  </a:cubicBezTo>
                  <a:cubicBezTo>
                    <a:pt x="8881" y="789"/>
                    <a:pt x="7976" y="586"/>
                    <a:pt x="7146" y="192"/>
                  </a:cubicBezTo>
                  <a:cubicBezTo>
                    <a:pt x="5644" y="831"/>
                    <a:pt x="1800" y="1843"/>
                    <a:pt x="1097" y="3728"/>
                  </a:cubicBezTo>
                  <a:cubicBezTo>
                    <a:pt x="607" y="5038"/>
                    <a:pt x="245" y="6390"/>
                    <a:pt x="0" y="7764"/>
                  </a:cubicBezTo>
                  <a:lnTo>
                    <a:pt x="20329" y="7764"/>
                  </a:lnTo>
                  <a:cubicBezTo>
                    <a:pt x="20084" y="6390"/>
                    <a:pt x="19722" y="5038"/>
                    <a:pt x="19243" y="3728"/>
                  </a:cubicBezTo>
                  <a:cubicBezTo>
                    <a:pt x="18465" y="1662"/>
                    <a:pt x="13886" y="629"/>
                    <a:pt x="1281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93" name="Google Shape;893;p7"/>
            <p:cNvSpPr/>
            <p:nvPr/>
          </p:nvSpPr>
          <p:spPr>
            <a:xfrm>
              <a:off x="6304725" y="2581550"/>
              <a:ext cx="492000" cy="188775"/>
            </a:xfrm>
            <a:custGeom>
              <a:avLst/>
              <a:gdLst/>
              <a:ahLst/>
              <a:cxnLst/>
              <a:rect l="l" t="t" r="r" b="b"/>
              <a:pathLst>
                <a:path w="19680" h="7551" extrusionOk="0">
                  <a:moveTo>
                    <a:pt x="5634" y="948"/>
                  </a:moveTo>
                  <a:lnTo>
                    <a:pt x="5634" y="2066"/>
                  </a:lnTo>
                  <a:lnTo>
                    <a:pt x="4569" y="2066"/>
                  </a:lnTo>
                  <a:lnTo>
                    <a:pt x="4569" y="948"/>
                  </a:lnTo>
                  <a:close/>
                  <a:moveTo>
                    <a:pt x="6880" y="948"/>
                  </a:moveTo>
                  <a:lnTo>
                    <a:pt x="6880" y="2066"/>
                  </a:lnTo>
                  <a:lnTo>
                    <a:pt x="5815" y="2066"/>
                  </a:lnTo>
                  <a:lnTo>
                    <a:pt x="5815" y="948"/>
                  </a:lnTo>
                  <a:close/>
                  <a:moveTo>
                    <a:pt x="8137" y="948"/>
                  </a:moveTo>
                  <a:lnTo>
                    <a:pt x="8137" y="2066"/>
                  </a:lnTo>
                  <a:lnTo>
                    <a:pt x="7072" y="2066"/>
                  </a:lnTo>
                  <a:lnTo>
                    <a:pt x="7072" y="948"/>
                  </a:lnTo>
                  <a:close/>
                  <a:moveTo>
                    <a:pt x="9383" y="948"/>
                  </a:moveTo>
                  <a:lnTo>
                    <a:pt x="9383" y="2066"/>
                  </a:lnTo>
                  <a:lnTo>
                    <a:pt x="8318" y="2066"/>
                  </a:lnTo>
                  <a:lnTo>
                    <a:pt x="8318" y="948"/>
                  </a:lnTo>
                  <a:close/>
                  <a:moveTo>
                    <a:pt x="10639" y="948"/>
                  </a:moveTo>
                  <a:lnTo>
                    <a:pt x="10639" y="2066"/>
                  </a:lnTo>
                  <a:lnTo>
                    <a:pt x="9574" y="2066"/>
                  </a:lnTo>
                  <a:lnTo>
                    <a:pt x="9574" y="948"/>
                  </a:lnTo>
                  <a:close/>
                  <a:moveTo>
                    <a:pt x="11885" y="948"/>
                  </a:moveTo>
                  <a:lnTo>
                    <a:pt x="11885" y="2066"/>
                  </a:lnTo>
                  <a:lnTo>
                    <a:pt x="10820" y="2066"/>
                  </a:lnTo>
                  <a:lnTo>
                    <a:pt x="10820" y="948"/>
                  </a:lnTo>
                  <a:close/>
                  <a:moveTo>
                    <a:pt x="13131" y="948"/>
                  </a:moveTo>
                  <a:lnTo>
                    <a:pt x="13131" y="2066"/>
                  </a:lnTo>
                  <a:lnTo>
                    <a:pt x="12066" y="2066"/>
                  </a:lnTo>
                  <a:lnTo>
                    <a:pt x="12066" y="948"/>
                  </a:lnTo>
                  <a:close/>
                  <a:moveTo>
                    <a:pt x="14387" y="948"/>
                  </a:moveTo>
                  <a:lnTo>
                    <a:pt x="14387" y="2066"/>
                  </a:lnTo>
                  <a:lnTo>
                    <a:pt x="13323" y="2066"/>
                  </a:lnTo>
                  <a:lnTo>
                    <a:pt x="13323" y="948"/>
                  </a:lnTo>
                  <a:close/>
                  <a:moveTo>
                    <a:pt x="3132" y="2205"/>
                  </a:moveTo>
                  <a:lnTo>
                    <a:pt x="3132" y="3323"/>
                  </a:lnTo>
                  <a:lnTo>
                    <a:pt x="2067" y="3323"/>
                  </a:lnTo>
                  <a:lnTo>
                    <a:pt x="2067" y="2205"/>
                  </a:lnTo>
                  <a:close/>
                  <a:moveTo>
                    <a:pt x="4378" y="2205"/>
                  </a:moveTo>
                  <a:lnTo>
                    <a:pt x="4378" y="3323"/>
                  </a:lnTo>
                  <a:lnTo>
                    <a:pt x="3313" y="3323"/>
                  </a:lnTo>
                  <a:lnTo>
                    <a:pt x="3313" y="2205"/>
                  </a:lnTo>
                  <a:close/>
                  <a:moveTo>
                    <a:pt x="5634" y="2205"/>
                  </a:moveTo>
                  <a:lnTo>
                    <a:pt x="5634" y="3323"/>
                  </a:lnTo>
                  <a:lnTo>
                    <a:pt x="4569" y="3323"/>
                  </a:lnTo>
                  <a:lnTo>
                    <a:pt x="4569" y="2205"/>
                  </a:lnTo>
                  <a:close/>
                  <a:moveTo>
                    <a:pt x="6880" y="2205"/>
                  </a:moveTo>
                  <a:lnTo>
                    <a:pt x="6880" y="3323"/>
                  </a:lnTo>
                  <a:lnTo>
                    <a:pt x="5815" y="3323"/>
                  </a:lnTo>
                  <a:lnTo>
                    <a:pt x="5815" y="2205"/>
                  </a:lnTo>
                  <a:close/>
                  <a:moveTo>
                    <a:pt x="8137" y="2205"/>
                  </a:moveTo>
                  <a:lnTo>
                    <a:pt x="8137" y="3323"/>
                  </a:lnTo>
                  <a:lnTo>
                    <a:pt x="7072" y="3323"/>
                  </a:lnTo>
                  <a:lnTo>
                    <a:pt x="7072" y="2205"/>
                  </a:lnTo>
                  <a:close/>
                  <a:moveTo>
                    <a:pt x="9383" y="2205"/>
                  </a:moveTo>
                  <a:lnTo>
                    <a:pt x="9383" y="3323"/>
                  </a:lnTo>
                  <a:lnTo>
                    <a:pt x="8318" y="3323"/>
                  </a:lnTo>
                  <a:lnTo>
                    <a:pt x="8318" y="2205"/>
                  </a:lnTo>
                  <a:close/>
                  <a:moveTo>
                    <a:pt x="10639" y="2205"/>
                  </a:moveTo>
                  <a:lnTo>
                    <a:pt x="10639" y="3323"/>
                  </a:lnTo>
                  <a:lnTo>
                    <a:pt x="9574" y="3323"/>
                  </a:lnTo>
                  <a:lnTo>
                    <a:pt x="9574" y="2205"/>
                  </a:lnTo>
                  <a:close/>
                  <a:moveTo>
                    <a:pt x="11885" y="2205"/>
                  </a:moveTo>
                  <a:lnTo>
                    <a:pt x="11885" y="3323"/>
                  </a:lnTo>
                  <a:lnTo>
                    <a:pt x="10820" y="3323"/>
                  </a:lnTo>
                  <a:lnTo>
                    <a:pt x="10820" y="2205"/>
                  </a:lnTo>
                  <a:close/>
                  <a:moveTo>
                    <a:pt x="13131" y="2205"/>
                  </a:moveTo>
                  <a:lnTo>
                    <a:pt x="13131" y="3323"/>
                  </a:lnTo>
                  <a:lnTo>
                    <a:pt x="12066" y="3323"/>
                  </a:lnTo>
                  <a:lnTo>
                    <a:pt x="12066" y="2205"/>
                  </a:lnTo>
                  <a:close/>
                  <a:moveTo>
                    <a:pt x="14387" y="2205"/>
                  </a:moveTo>
                  <a:lnTo>
                    <a:pt x="14387" y="3323"/>
                  </a:lnTo>
                  <a:lnTo>
                    <a:pt x="13323" y="3323"/>
                  </a:lnTo>
                  <a:lnTo>
                    <a:pt x="13323" y="2205"/>
                  </a:lnTo>
                  <a:close/>
                  <a:moveTo>
                    <a:pt x="15633" y="2205"/>
                  </a:moveTo>
                  <a:lnTo>
                    <a:pt x="15633" y="3323"/>
                  </a:lnTo>
                  <a:lnTo>
                    <a:pt x="14569" y="3323"/>
                  </a:lnTo>
                  <a:lnTo>
                    <a:pt x="14569" y="2205"/>
                  </a:lnTo>
                  <a:close/>
                  <a:moveTo>
                    <a:pt x="16890" y="2205"/>
                  </a:moveTo>
                  <a:lnTo>
                    <a:pt x="16890" y="3323"/>
                  </a:lnTo>
                  <a:lnTo>
                    <a:pt x="15825" y="3323"/>
                  </a:lnTo>
                  <a:lnTo>
                    <a:pt x="15825" y="2205"/>
                  </a:lnTo>
                  <a:close/>
                  <a:moveTo>
                    <a:pt x="1886" y="3461"/>
                  </a:moveTo>
                  <a:lnTo>
                    <a:pt x="1886" y="4569"/>
                  </a:lnTo>
                  <a:lnTo>
                    <a:pt x="821" y="4569"/>
                  </a:lnTo>
                  <a:lnTo>
                    <a:pt x="821" y="3461"/>
                  </a:lnTo>
                  <a:close/>
                  <a:moveTo>
                    <a:pt x="3132" y="3461"/>
                  </a:moveTo>
                  <a:lnTo>
                    <a:pt x="3132" y="4569"/>
                  </a:lnTo>
                  <a:lnTo>
                    <a:pt x="2067" y="4569"/>
                  </a:lnTo>
                  <a:lnTo>
                    <a:pt x="2067" y="3461"/>
                  </a:lnTo>
                  <a:close/>
                  <a:moveTo>
                    <a:pt x="4378" y="3461"/>
                  </a:moveTo>
                  <a:lnTo>
                    <a:pt x="4378" y="4569"/>
                  </a:lnTo>
                  <a:lnTo>
                    <a:pt x="3313" y="4569"/>
                  </a:lnTo>
                  <a:lnTo>
                    <a:pt x="3313" y="3461"/>
                  </a:lnTo>
                  <a:close/>
                  <a:moveTo>
                    <a:pt x="5634" y="3461"/>
                  </a:moveTo>
                  <a:lnTo>
                    <a:pt x="5634" y="4569"/>
                  </a:lnTo>
                  <a:lnTo>
                    <a:pt x="4569" y="4569"/>
                  </a:lnTo>
                  <a:lnTo>
                    <a:pt x="4569" y="3461"/>
                  </a:lnTo>
                  <a:close/>
                  <a:moveTo>
                    <a:pt x="6880" y="3461"/>
                  </a:moveTo>
                  <a:lnTo>
                    <a:pt x="6880" y="4569"/>
                  </a:lnTo>
                  <a:lnTo>
                    <a:pt x="5815" y="4569"/>
                  </a:lnTo>
                  <a:lnTo>
                    <a:pt x="5815" y="3461"/>
                  </a:lnTo>
                  <a:close/>
                  <a:moveTo>
                    <a:pt x="8137" y="3461"/>
                  </a:moveTo>
                  <a:lnTo>
                    <a:pt x="8137" y="4569"/>
                  </a:lnTo>
                  <a:lnTo>
                    <a:pt x="7072" y="4569"/>
                  </a:lnTo>
                  <a:lnTo>
                    <a:pt x="7072" y="3461"/>
                  </a:lnTo>
                  <a:close/>
                  <a:moveTo>
                    <a:pt x="9383" y="3461"/>
                  </a:moveTo>
                  <a:lnTo>
                    <a:pt x="9383" y="4569"/>
                  </a:lnTo>
                  <a:lnTo>
                    <a:pt x="8318" y="4569"/>
                  </a:lnTo>
                  <a:lnTo>
                    <a:pt x="8318" y="3461"/>
                  </a:lnTo>
                  <a:close/>
                  <a:moveTo>
                    <a:pt x="10639" y="3461"/>
                  </a:moveTo>
                  <a:lnTo>
                    <a:pt x="10639" y="4569"/>
                  </a:lnTo>
                  <a:lnTo>
                    <a:pt x="9574" y="4569"/>
                  </a:lnTo>
                  <a:lnTo>
                    <a:pt x="9574" y="3461"/>
                  </a:lnTo>
                  <a:close/>
                  <a:moveTo>
                    <a:pt x="11885" y="3461"/>
                  </a:moveTo>
                  <a:lnTo>
                    <a:pt x="11885" y="4569"/>
                  </a:lnTo>
                  <a:lnTo>
                    <a:pt x="10820" y="4569"/>
                  </a:lnTo>
                  <a:lnTo>
                    <a:pt x="10820" y="3461"/>
                  </a:lnTo>
                  <a:close/>
                  <a:moveTo>
                    <a:pt x="13131" y="3461"/>
                  </a:moveTo>
                  <a:lnTo>
                    <a:pt x="13131" y="4569"/>
                  </a:lnTo>
                  <a:lnTo>
                    <a:pt x="12066" y="4569"/>
                  </a:lnTo>
                  <a:lnTo>
                    <a:pt x="12066" y="3461"/>
                  </a:lnTo>
                  <a:close/>
                  <a:moveTo>
                    <a:pt x="14387" y="3461"/>
                  </a:moveTo>
                  <a:lnTo>
                    <a:pt x="14387" y="4569"/>
                  </a:lnTo>
                  <a:lnTo>
                    <a:pt x="13323" y="4569"/>
                  </a:lnTo>
                  <a:lnTo>
                    <a:pt x="13323" y="3461"/>
                  </a:lnTo>
                  <a:close/>
                  <a:moveTo>
                    <a:pt x="15633" y="3461"/>
                  </a:moveTo>
                  <a:lnTo>
                    <a:pt x="15633" y="4569"/>
                  </a:lnTo>
                  <a:lnTo>
                    <a:pt x="14569" y="4569"/>
                  </a:lnTo>
                  <a:lnTo>
                    <a:pt x="14569" y="3461"/>
                  </a:lnTo>
                  <a:close/>
                  <a:moveTo>
                    <a:pt x="16890" y="3461"/>
                  </a:moveTo>
                  <a:lnTo>
                    <a:pt x="16890" y="4569"/>
                  </a:lnTo>
                  <a:lnTo>
                    <a:pt x="15825" y="4569"/>
                  </a:lnTo>
                  <a:lnTo>
                    <a:pt x="15825" y="3461"/>
                  </a:lnTo>
                  <a:close/>
                  <a:moveTo>
                    <a:pt x="18136" y="3461"/>
                  </a:moveTo>
                  <a:lnTo>
                    <a:pt x="18136" y="4569"/>
                  </a:lnTo>
                  <a:lnTo>
                    <a:pt x="17071" y="4569"/>
                  </a:lnTo>
                  <a:lnTo>
                    <a:pt x="17071" y="3461"/>
                  </a:lnTo>
                  <a:close/>
                  <a:moveTo>
                    <a:pt x="1886" y="4707"/>
                  </a:moveTo>
                  <a:lnTo>
                    <a:pt x="1886" y="5825"/>
                  </a:lnTo>
                  <a:lnTo>
                    <a:pt x="821" y="5825"/>
                  </a:lnTo>
                  <a:lnTo>
                    <a:pt x="821" y="4707"/>
                  </a:lnTo>
                  <a:close/>
                  <a:moveTo>
                    <a:pt x="3132" y="4707"/>
                  </a:moveTo>
                  <a:lnTo>
                    <a:pt x="3132" y="5825"/>
                  </a:lnTo>
                  <a:lnTo>
                    <a:pt x="2067" y="5825"/>
                  </a:lnTo>
                  <a:lnTo>
                    <a:pt x="2067" y="4707"/>
                  </a:lnTo>
                  <a:close/>
                  <a:moveTo>
                    <a:pt x="4378" y="4707"/>
                  </a:moveTo>
                  <a:lnTo>
                    <a:pt x="4378" y="5825"/>
                  </a:lnTo>
                  <a:lnTo>
                    <a:pt x="3313" y="5825"/>
                  </a:lnTo>
                  <a:lnTo>
                    <a:pt x="3313" y="4707"/>
                  </a:lnTo>
                  <a:close/>
                  <a:moveTo>
                    <a:pt x="5634" y="4707"/>
                  </a:moveTo>
                  <a:lnTo>
                    <a:pt x="5634" y="5825"/>
                  </a:lnTo>
                  <a:lnTo>
                    <a:pt x="4569" y="5825"/>
                  </a:lnTo>
                  <a:lnTo>
                    <a:pt x="4569" y="4707"/>
                  </a:lnTo>
                  <a:close/>
                  <a:moveTo>
                    <a:pt x="6880" y="4707"/>
                  </a:moveTo>
                  <a:lnTo>
                    <a:pt x="6880" y="5825"/>
                  </a:lnTo>
                  <a:lnTo>
                    <a:pt x="5815" y="5825"/>
                  </a:lnTo>
                  <a:lnTo>
                    <a:pt x="5815" y="4707"/>
                  </a:lnTo>
                  <a:close/>
                  <a:moveTo>
                    <a:pt x="8137" y="4707"/>
                  </a:moveTo>
                  <a:lnTo>
                    <a:pt x="8137" y="5825"/>
                  </a:lnTo>
                  <a:lnTo>
                    <a:pt x="7072" y="5825"/>
                  </a:lnTo>
                  <a:lnTo>
                    <a:pt x="7072" y="4707"/>
                  </a:lnTo>
                  <a:close/>
                  <a:moveTo>
                    <a:pt x="9383" y="4707"/>
                  </a:moveTo>
                  <a:lnTo>
                    <a:pt x="9383" y="5825"/>
                  </a:lnTo>
                  <a:lnTo>
                    <a:pt x="8318" y="5825"/>
                  </a:lnTo>
                  <a:lnTo>
                    <a:pt x="8318" y="4707"/>
                  </a:lnTo>
                  <a:close/>
                  <a:moveTo>
                    <a:pt x="10639" y="4707"/>
                  </a:moveTo>
                  <a:lnTo>
                    <a:pt x="10639" y="5825"/>
                  </a:lnTo>
                  <a:lnTo>
                    <a:pt x="9574" y="5825"/>
                  </a:lnTo>
                  <a:lnTo>
                    <a:pt x="9574" y="4707"/>
                  </a:lnTo>
                  <a:close/>
                  <a:moveTo>
                    <a:pt x="11885" y="4707"/>
                  </a:moveTo>
                  <a:lnTo>
                    <a:pt x="11885" y="5825"/>
                  </a:lnTo>
                  <a:lnTo>
                    <a:pt x="10820" y="5825"/>
                  </a:lnTo>
                  <a:lnTo>
                    <a:pt x="10820" y="4707"/>
                  </a:lnTo>
                  <a:close/>
                  <a:moveTo>
                    <a:pt x="13131" y="4707"/>
                  </a:moveTo>
                  <a:lnTo>
                    <a:pt x="13131" y="5825"/>
                  </a:lnTo>
                  <a:lnTo>
                    <a:pt x="12066" y="5825"/>
                  </a:lnTo>
                  <a:lnTo>
                    <a:pt x="12066" y="4707"/>
                  </a:lnTo>
                  <a:close/>
                  <a:moveTo>
                    <a:pt x="14387" y="4707"/>
                  </a:moveTo>
                  <a:lnTo>
                    <a:pt x="14387" y="5825"/>
                  </a:lnTo>
                  <a:lnTo>
                    <a:pt x="13323" y="5825"/>
                  </a:lnTo>
                  <a:lnTo>
                    <a:pt x="13323" y="4707"/>
                  </a:lnTo>
                  <a:close/>
                  <a:moveTo>
                    <a:pt x="15633" y="4707"/>
                  </a:moveTo>
                  <a:lnTo>
                    <a:pt x="15633" y="5825"/>
                  </a:lnTo>
                  <a:lnTo>
                    <a:pt x="14569" y="5825"/>
                  </a:lnTo>
                  <a:lnTo>
                    <a:pt x="14569" y="4707"/>
                  </a:lnTo>
                  <a:close/>
                  <a:moveTo>
                    <a:pt x="16890" y="4707"/>
                  </a:moveTo>
                  <a:lnTo>
                    <a:pt x="16890" y="5825"/>
                  </a:lnTo>
                  <a:lnTo>
                    <a:pt x="15825" y="5825"/>
                  </a:lnTo>
                  <a:lnTo>
                    <a:pt x="15825" y="4707"/>
                  </a:lnTo>
                  <a:close/>
                  <a:moveTo>
                    <a:pt x="18136" y="4707"/>
                  </a:moveTo>
                  <a:lnTo>
                    <a:pt x="18136" y="5825"/>
                  </a:lnTo>
                  <a:lnTo>
                    <a:pt x="17071" y="5825"/>
                  </a:lnTo>
                  <a:lnTo>
                    <a:pt x="17071" y="4707"/>
                  </a:lnTo>
                  <a:close/>
                  <a:moveTo>
                    <a:pt x="6848" y="1"/>
                  </a:moveTo>
                  <a:lnTo>
                    <a:pt x="6848" y="810"/>
                  </a:lnTo>
                  <a:lnTo>
                    <a:pt x="5783" y="810"/>
                  </a:lnTo>
                  <a:lnTo>
                    <a:pt x="5783" y="341"/>
                  </a:lnTo>
                  <a:lnTo>
                    <a:pt x="5602" y="416"/>
                  </a:lnTo>
                  <a:lnTo>
                    <a:pt x="5602" y="810"/>
                  </a:lnTo>
                  <a:lnTo>
                    <a:pt x="4537" y="810"/>
                  </a:lnTo>
                  <a:cubicBezTo>
                    <a:pt x="4420" y="853"/>
                    <a:pt x="4314" y="906"/>
                    <a:pt x="4197" y="948"/>
                  </a:cubicBezTo>
                  <a:lnTo>
                    <a:pt x="4388" y="948"/>
                  </a:lnTo>
                  <a:lnTo>
                    <a:pt x="4388" y="2066"/>
                  </a:lnTo>
                  <a:lnTo>
                    <a:pt x="3323" y="2066"/>
                  </a:lnTo>
                  <a:lnTo>
                    <a:pt x="3323" y="1353"/>
                  </a:lnTo>
                  <a:cubicBezTo>
                    <a:pt x="3259" y="1374"/>
                    <a:pt x="3196" y="1406"/>
                    <a:pt x="3132" y="1438"/>
                  </a:cubicBezTo>
                  <a:lnTo>
                    <a:pt x="3132" y="2066"/>
                  </a:lnTo>
                  <a:lnTo>
                    <a:pt x="2067" y="2066"/>
                  </a:lnTo>
                  <a:lnTo>
                    <a:pt x="2067" y="2045"/>
                  </a:lnTo>
                  <a:cubicBezTo>
                    <a:pt x="2003" y="2098"/>
                    <a:pt x="1928" y="2141"/>
                    <a:pt x="1864" y="2194"/>
                  </a:cubicBezTo>
                  <a:lnTo>
                    <a:pt x="1886" y="2194"/>
                  </a:lnTo>
                  <a:lnTo>
                    <a:pt x="1886" y="3323"/>
                  </a:lnTo>
                  <a:lnTo>
                    <a:pt x="842" y="3323"/>
                  </a:lnTo>
                  <a:cubicBezTo>
                    <a:pt x="810" y="3387"/>
                    <a:pt x="778" y="3461"/>
                    <a:pt x="757" y="3515"/>
                  </a:cubicBezTo>
                  <a:cubicBezTo>
                    <a:pt x="714" y="3632"/>
                    <a:pt x="672" y="3749"/>
                    <a:pt x="629" y="3866"/>
                  </a:cubicBezTo>
                  <a:lnTo>
                    <a:pt x="629" y="4580"/>
                  </a:lnTo>
                  <a:lnTo>
                    <a:pt x="395" y="4580"/>
                  </a:lnTo>
                  <a:cubicBezTo>
                    <a:pt x="384" y="4622"/>
                    <a:pt x="363" y="4665"/>
                    <a:pt x="352" y="4707"/>
                  </a:cubicBezTo>
                  <a:lnTo>
                    <a:pt x="629" y="4707"/>
                  </a:lnTo>
                  <a:lnTo>
                    <a:pt x="629" y="5825"/>
                  </a:lnTo>
                  <a:lnTo>
                    <a:pt x="33" y="5825"/>
                  </a:lnTo>
                  <a:cubicBezTo>
                    <a:pt x="22" y="5868"/>
                    <a:pt x="12" y="5911"/>
                    <a:pt x="1" y="5953"/>
                  </a:cubicBezTo>
                  <a:lnTo>
                    <a:pt x="629" y="5953"/>
                  </a:lnTo>
                  <a:lnTo>
                    <a:pt x="629" y="7551"/>
                  </a:lnTo>
                  <a:lnTo>
                    <a:pt x="821" y="7551"/>
                  </a:lnTo>
                  <a:lnTo>
                    <a:pt x="821" y="5953"/>
                  </a:lnTo>
                  <a:lnTo>
                    <a:pt x="1886" y="5953"/>
                  </a:lnTo>
                  <a:lnTo>
                    <a:pt x="1886" y="7551"/>
                  </a:lnTo>
                  <a:lnTo>
                    <a:pt x="2077" y="7551"/>
                  </a:lnTo>
                  <a:lnTo>
                    <a:pt x="2077" y="5953"/>
                  </a:lnTo>
                  <a:lnTo>
                    <a:pt x="3142" y="5953"/>
                  </a:lnTo>
                  <a:lnTo>
                    <a:pt x="3142" y="7551"/>
                  </a:lnTo>
                  <a:lnTo>
                    <a:pt x="3323" y="7551"/>
                  </a:lnTo>
                  <a:lnTo>
                    <a:pt x="3323" y="5953"/>
                  </a:lnTo>
                  <a:lnTo>
                    <a:pt x="4388" y="5953"/>
                  </a:lnTo>
                  <a:lnTo>
                    <a:pt x="4388" y="7551"/>
                  </a:lnTo>
                  <a:lnTo>
                    <a:pt x="4580" y="7551"/>
                  </a:lnTo>
                  <a:lnTo>
                    <a:pt x="4580" y="5953"/>
                  </a:lnTo>
                  <a:lnTo>
                    <a:pt x="5645" y="5953"/>
                  </a:lnTo>
                  <a:lnTo>
                    <a:pt x="5645" y="7551"/>
                  </a:lnTo>
                  <a:lnTo>
                    <a:pt x="5826" y="7551"/>
                  </a:lnTo>
                  <a:lnTo>
                    <a:pt x="5826" y="5953"/>
                  </a:lnTo>
                  <a:lnTo>
                    <a:pt x="6891" y="5953"/>
                  </a:lnTo>
                  <a:lnTo>
                    <a:pt x="6891" y="7551"/>
                  </a:lnTo>
                  <a:lnTo>
                    <a:pt x="7082" y="7551"/>
                  </a:lnTo>
                  <a:lnTo>
                    <a:pt x="7082" y="5953"/>
                  </a:lnTo>
                  <a:lnTo>
                    <a:pt x="8147" y="5953"/>
                  </a:lnTo>
                  <a:lnTo>
                    <a:pt x="8147" y="7551"/>
                  </a:lnTo>
                  <a:lnTo>
                    <a:pt x="8339" y="7551"/>
                  </a:lnTo>
                  <a:lnTo>
                    <a:pt x="8339" y="5953"/>
                  </a:lnTo>
                  <a:lnTo>
                    <a:pt x="9404" y="5953"/>
                  </a:lnTo>
                  <a:lnTo>
                    <a:pt x="9404" y="7551"/>
                  </a:lnTo>
                  <a:lnTo>
                    <a:pt x="9585" y="7551"/>
                  </a:lnTo>
                  <a:lnTo>
                    <a:pt x="9585" y="5953"/>
                  </a:lnTo>
                  <a:lnTo>
                    <a:pt x="10650" y="5953"/>
                  </a:lnTo>
                  <a:lnTo>
                    <a:pt x="10650" y="7551"/>
                  </a:lnTo>
                  <a:lnTo>
                    <a:pt x="10841" y="7551"/>
                  </a:lnTo>
                  <a:lnTo>
                    <a:pt x="10841" y="5953"/>
                  </a:lnTo>
                  <a:lnTo>
                    <a:pt x="11906" y="5953"/>
                  </a:lnTo>
                  <a:lnTo>
                    <a:pt x="11906" y="7551"/>
                  </a:lnTo>
                  <a:lnTo>
                    <a:pt x="12098" y="7551"/>
                  </a:lnTo>
                  <a:lnTo>
                    <a:pt x="12098" y="5953"/>
                  </a:lnTo>
                  <a:lnTo>
                    <a:pt x="13163" y="5953"/>
                  </a:lnTo>
                  <a:lnTo>
                    <a:pt x="13163" y="7551"/>
                  </a:lnTo>
                  <a:lnTo>
                    <a:pt x="13344" y="7551"/>
                  </a:lnTo>
                  <a:lnTo>
                    <a:pt x="13344" y="5953"/>
                  </a:lnTo>
                  <a:lnTo>
                    <a:pt x="14409" y="5953"/>
                  </a:lnTo>
                  <a:lnTo>
                    <a:pt x="14409" y="7551"/>
                  </a:lnTo>
                  <a:lnTo>
                    <a:pt x="14600" y="7551"/>
                  </a:lnTo>
                  <a:lnTo>
                    <a:pt x="14600" y="5953"/>
                  </a:lnTo>
                  <a:lnTo>
                    <a:pt x="15665" y="5953"/>
                  </a:lnTo>
                  <a:lnTo>
                    <a:pt x="15665" y="7551"/>
                  </a:lnTo>
                  <a:lnTo>
                    <a:pt x="15857" y="7551"/>
                  </a:lnTo>
                  <a:lnTo>
                    <a:pt x="15857" y="5953"/>
                  </a:lnTo>
                  <a:lnTo>
                    <a:pt x="16922" y="5953"/>
                  </a:lnTo>
                  <a:lnTo>
                    <a:pt x="16922" y="7551"/>
                  </a:lnTo>
                  <a:lnTo>
                    <a:pt x="17103" y="7551"/>
                  </a:lnTo>
                  <a:lnTo>
                    <a:pt x="17103" y="5953"/>
                  </a:lnTo>
                  <a:lnTo>
                    <a:pt x="18168" y="5953"/>
                  </a:lnTo>
                  <a:lnTo>
                    <a:pt x="18168" y="7551"/>
                  </a:lnTo>
                  <a:lnTo>
                    <a:pt x="18359" y="7551"/>
                  </a:lnTo>
                  <a:lnTo>
                    <a:pt x="18359" y="5953"/>
                  </a:lnTo>
                  <a:lnTo>
                    <a:pt x="19680" y="5953"/>
                  </a:lnTo>
                  <a:cubicBezTo>
                    <a:pt x="19669" y="5911"/>
                    <a:pt x="19659" y="5868"/>
                    <a:pt x="19648" y="5825"/>
                  </a:cubicBezTo>
                  <a:lnTo>
                    <a:pt x="18359" y="5825"/>
                  </a:lnTo>
                  <a:lnTo>
                    <a:pt x="18359" y="4707"/>
                  </a:lnTo>
                  <a:lnTo>
                    <a:pt x="19297" y="4707"/>
                  </a:lnTo>
                  <a:cubicBezTo>
                    <a:pt x="19286" y="4665"/>
                    <a:pt x="19265" y="4622"/>
                    <a:pt x="19254" y="4580"/>
                  </a:cubicBezTo>
                  <a:lnTo>
                    <a:pt x="18328" y="4580"/>
                  </a:lnTo>
                  <a:lnTo>
                    <a:pt x="18328" y="3461"/>
                  </a:lnTo>
                  <a:lnTo>
                    <a:pt x="18860" y="3461"/>
                  </a:lnTo>
                  <a:cubicBezTo>
                    <a:pt x="18849" y="3408"/>
                    <a:pt x="18828" y="3366"/>
                    <a:pt x="18807" y="3323"/>
                  </a:cubicBezTo>
                  <a:lnTo>
                    <a:pt x="18317" y="3323"/>
                  </a:lnTo>
                  <a:lnTo>
                    <a:pt x="18317" y="2673"/>
                  </a:lnTo>
                  <a:cubicBezTo>
                    <a:pt x="18264" y="2610"/>
                    <a:pt x="18200" y="2546"/>
                    <a:pt x="18136" y="2482"/>
                  </a:cubicBezTo>
                  <a:lnTo>
                    <a:pt x="18136" y="3323"/>
                  </a:lnTo>
                  <a:lnTo>
                    <a:pt x="17071" y="3323"/>
                  </a:lnTo>
                  <a:lnTo>
                    <a:pt x="17071" y="2205"/>
                  </a:lnTo>
                  <a:lnTo>
                    <a:pt x="17784" y="2205"/>
                  </a:lnTo>
                  <a:cubicBezTo>
                    <a:pt x="17721" y="2162"/>
                    <a:pt x="17657" y="2120"/>
                    <a:pt x="17593" y="2077"/>
                  </a:cubicBezTo>
                  <a:lnTo>
                    <a:pt x="17060" y="2077"/>
                  </a:lnTo>
                  <a:lnTo>
                    <a:pt x="17060" y="1747"/>
                  </a:lnTo>
                  <a:lnTo>
                    <a:pt x="16879" y="1641"/>
                  </a:lnTo>
                  <a:lnTo>
                    <a:pt x="16879" y="2077"/>
                  </a:lnTo>
                  <a:lnTo>
                    <a:pt x="15814" y="2077"/>
                  </a:lnTo>
                  <a:lnTo>
                    <a:pt x="15814" y="1129"/>
                  </a:lnTo>
                  <a:cubicBezTo>
                    <a:pt x="15751" y="1097"/>
                    <a:pt x="15687" y="1076"/>
                    <a:pt x="15623" y="1044"/>
                  </a:cubicBezTo>
                  <a:lnTo>
                    <a:pt x="15623" y="2066"/>
                  </a:lnTo>
                  <a:lnTo>
                    <a:pt x="14558" y="2066"/>
                  </a:lnTo>
                  <a:lnTo>
                    <a:pt x="14558" y="948"/>
                  </a:lnTo>
                  <a:lnTo>
                    <a:pt x="15399" y="948"/>
                  </a:lnTo>
                  <a:cubicBezTo>
                    <a:pt x="15282" y="906"/>
                    <a:pt x="15176" y="863"/>
                    <a:pt x="15058" y="821"/>
                  </a:cubicBezTo>
                  <a:lnTo>
                    <a:pt x="14558" y="821"/>
                  </a:lnTo>
                  <a:lnTo>
                    <a:pt x="14558" y="629"/>
                  </a:lnTo>
                  <a:lnTo>
                    <a:pt x="14366" y="554"/>
                  </a:lnTo>
                  <a:lnTo>
                    <a:pt x="14366" y="821"/>
                  </a:lnTo>
                  <a:lnTo>
                    <a:pt x="13301" y="821"/>
                  </a:lnTo>
                  <a:lnTo>
                    <a:pt x="13301" y="171"/>
                  </a:lnTo>
                  <a:lnTo>
                    <a:pt x="13120" y="96"/>
                  </a:lnTo>
                  <a:lnTo>
                    <a:pt x="13120" y="821"/>
                  </a:lnTo>
                  <a:lnTo>
                    <a:pt x="12055" y="821"/>
                  </a:lnTo>
                  <a:lnTo>
                    <a:pt x="12055" y="1"/>
                  </a:lnTo>
                  <a:cubicBezTo>
                    <a:pt x="11992" y="22"/>
                    <a:pt x="11928" y="54"/>
                    <a:pt x="11864" y="75"/>
                  </a:cubicBezTo>
                  <a:lnTo>
                    <a:pt x="11864" y="821"/>
                  </a:lnTo>
                  <a:lnTo>
                    <a:pt x="10799" y="821"/>
                  </a:lnTo>
                  <a:lnTo>
                    <a:pt x="10799" y="416"/>
                  </a:lnTo>
                  <a:cubicBezTo>
                    <a:pt x="10735" y="437"/>
                    <a:pt x="10671" y="448"/>
                    <a:pt x="10607" y="459"/>
                  </a:cubicBezTo>
                  <a:lnTo>
                    <a:pt x="10607" y="810"/>
                  </a:lnTo>
                  <a:lnTo>
                    <a:pt x="9542" y="810"/>
                  </a:lnTo>
                  <a:lnTo>
                    <a:pt x="9542" y="565"/>
                  </a:lnTo>
                  <a:lnTo>
                    <a:pt x="9361" y="565"/>
                  </a:lnTo>
                  <a:lnTo>
                    <a:pt x="9361" y="810"/>
                  </a:lnTo>
                  <a:lnTo>
                    <a:pt x="8296" y="810"/>
                  </a:lnTo>
                  <a:lnTo>
                    <a:pt x="8296" y="469"/>
                  </a:lnTo>
                  <a:cubicBezTo>
                    <a:pt x="8232" y="448"/>
                    <a:pt x="8158" y="437"/>
                    <a:pt x="8105" y="427"/>
                  </a:cubicBezTo>
                  <a:lnTo>
                    <a:pt x="8105" y="810"/>
                  </a:lnTo>
                  <a:lnTo>
                    <a:pt x="7040" y="810"/>
                  </a:lnTo>
                  <a:lnTo>
                    <a:pt x="7040" y="86"/>
                  </a:lnTo>
                  <a:cubicBezTo>
                    <a:pt x="6976" y="65"/>
                    <a:pt x="6912" y="33"/>
                    <a:pt x="684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94" name="Google Shape;894;p7"/>
            <p:cNvSpPr/>
            <p:nvPr/>
          </p:nvSpPr>
          <p:spPr>
            <a:xfrm>
              <a:off x="6428525" y="2371175"/>
              <a:ext cx="52475" cy="59825"/>
            </a:xfrm>
            <a:custGeom>
              <a:avLst/>
              <a:gdLst/>
              <a:ahLst/>
              <a:cxnLst/>
              <a:rect l="l" t="t" r="r" b="b"/>
              <a:pathLst>
                <a:path w="2099" h="2393" extrusionOk="0">
                  <a:moveTo>
                    <a:pt x="1010" y="1"/>
                  </a:moveTo>
                  <a:cubicBezTo>
                    <a:pt x="889" y="1"/>
                    <a:pt x="799" y="28"/>
                    <a:pt x="778" y="35"/>
                  </a:cubicBezTo>
                  <a:cubicBezTo>
                    <a:pt x="714" y="56"/>
                    <a:pt x="1" y="152"/>
                    <a:pt x="128" y="1079"/>
                  </a:cubicBezTo>
                  <a:cubicBezTo>
                    <a:pt x="232" y="1898"/>
                    <a:pt x="669" y="2393"/>
                    <a:pt x="1122" y="2393"/>
                  </a:cubicBezTo>
                  <a:cubicBezTo>
                    <a:pt x="1181" y="2393"/>
                    <a:pt x="1241" y="2384"/>
                    <a:pt x="1300" y="2367"/>
                  </a:cubicBezTo>
                  <a:cubicBezTo>
                    <a:pt x="1822" y="2293"/>
                    <a:pt x="2098" y="1601"/>
                    <a:pt x="1811" y="706"/>
                  </a:cubicBezTo>
                  <a:cubicBezTo>
                    <a:pt x="1619" y="110"/>
                    <a:pt x="1252" y="1"/>
                    <a:pt x="1010" y="1"/>
                  </a:cubicBezTo>
                  <a:close/>
                </a:path>
              </a:pathLst>
            </a:custGeom>
            <a:solidFill>
              <a:srgbClr val="BA291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95" name="Google Shape;895;p7"/>
            <p:cNvSpPr/>
            <p:nvPr/>
          </p:nvSpPr>
          <p:spPr>
            <a:xfrm>
              <a:off x="6613825" y="2371175"/>
              <a:ext cx="52200" cy="59825"/>
            </a:xfrm>
            <a:custGeom>
              <a:avLst/>
              <a:gdLst/>
              <a:ahLst/>
              <a:cxnLst/>
              <a:rect l="l" t="t" r="r" b="b"/>
              <a:pathLst>
                <a:path w="2088" h="2393" extrusionOk="0">
                  <a:moveTo>
                    <a:pt x="1088" y="1"/>
                  </a:moveTo>
                  <a:cubicBezTo>
                    <a:pt x="846" y="1"/>
                    <a:pt x="479" y="110"/>
                    <a:pt x="288" y="706"/>
                  </a:cubicBezTo>
                  <a:cubicBezTo>
                    <a:pt x="0" y="1601"/>
                    <a:pt x="277" y="2293"/>
                    <a:pt x="799" y="2367"/>
                  </a:cubicBezTo>
                  <a:cubicBezTo>
                    <a:pt x="857" y="2384"/>
                    <a:pt x="915" y="2393"/>
                    <a:pt x="973" y="2393"/>
                  </a:cubicBezTo>
                  <a:cubicBezTo>
                    <a:pt x="1421" y="2393"/>
                    <a:pt x="1867" y="1898"/>
                    <a:pt x="1970" y="1079"/>
                  </a:cubicBezTo>
                  <a:cubicBezTo>
                    <a:pt x="2087" y="152"/>
                    <a:pt x="1385" y="56"/>
                    <a:pt x="1321" y="35"/>
                  </a:cubicBezTo>
                  <a:cubicBezTo>
                    <a:pt x="1299" y="28"/>
                    <a:pt x="1209" y="1"/>
                    <a:pt x="1088" y="1"/>
                  </a:cubicBezTo>
                  <a:close/>
                </a:path>
              </a:pathLst>
            </a:custGeom>
            <a:solidFill>
              <a:srgbClr val="BA291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96" name="Google Shape;896;p7"/>
            <p:cNvSpPr/>
            <p:nvPr/>
          </p:nvSpPr>
          <p:spPr>
            <a:xfrm>
              <a:off x="6446625" y="2261775"/>
              <a:ext cx="197850" cy="251000"/>
            </a:xfrm>
            <a:custGeom>
              <a:avLst/>
              <a:gdLst/>
              <a:ahLst/>
              <a:cxnLst/>
              <a:rect l="l" t="t" r="r" b="b"/>
              <a:pathLst>
                <a:path w="7914" h="10040" extrusionOk="0">
                  <a:moveTo>
                    <a:pt x="3696" y="0"/>
                  </a:moveTo>
                  <a:cubicBezTo>
                    <a:pt x="2890" y="0"/>
                    <a:pt x="654" y="309"/>
                    <a:pt x="352" y="3676"/>
                  </a:cubicBezTo>
                  <a:cubicBezTo>
                    <a:pt x="0" y="7498"/>
                    <a:pt x="1652" y="10040"/>
                    <a:pt x="3780" y="10040"/>
                  </a:cubicBezTo>
                  <a:cubicBezTo>
                    <a:pt x="3840" y="10040"/>
                    <a:pt x="3901" y="10038"/>
                    <a:pt x="3962" y="10034"/>
                  </a:cubicBezTo>
                  <a:cubicBezTo>
                    <a:pt x="4023" y="10038"/>
                    <a:pt x="4084" y="10040"/>
                    <a:pt x="4144" y="10040"/>
                  </a:cubicBezTo>
                  <a:cubicBezTo>
                    <a:pt x="6272" y="10040"/>
                    <a:pt x="7914" y="7498"/>
                    <a:pt x="7572" y="3676"/>
                  </a:cubicBezTo>
                  <a:cubicBezTo>
                    <a:pt x="7261" y="309"/>
                    <a:pt x="5024" y="0"/>
                    <a:pt x="4224" y="0"/>
                  </a:cubicBezTo>
                  <a:cubicBezTo>
                    <a:pt x="4093" y="0"/>
                    <a:pt x="4001" y="9"/>
                    <a:pt x="3962" y="13"/>
                  </a:cubicBezTo>
                  <a:cubicBezTo>
                    <a:pt x="3922" y="9"/>
                    <a:pt x="3828" y="0"/>
                    <a:pt x="3696" y="0"/>
                  </a:cubicBezTo>
                  <a:close/>
                </a:path>
              </a:pathLst>
            </a:custGeom>
            <a:solidFill>
              <a:srgbClr val="C449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97" name="Google Shape;897;p7"/>
            <p:cNvSpPr/>
            <p:nvPr/>
          </p:nvSpPr>
          <p:spPr>
            <a:xfrm>
              <a:off x="6550450" y="2386950"/>
              <a:ext cx="12800" cy="49550"/>
            </a:xfrm>
            <a:custGeom>
              <a:avLst/>
              <a:gdLst/>
              <a:ahLst/>
              <a:cxnLst/>
              <a:rect l="l" t="t" r="r" b="b"/>
              <a:pathLst>
                <a:path w="512" h="1982" extrusionOk="0">
                  <a:moveTo>
                    <a:pt x="235" y="0"/>
                  </a:moveTo>
                  <a:lnTo>
                    <a:pt x="235" y="0"/>
                  </a:lnTo>
                  <a:cubicBezTo>
                    <a:pt x="246" y="256"/>
                    <a:pt x="278" y="522"/>
                    <a:pt x="299" y="778"/>
                  </a:cubicBezTo>
                  <a:cubicBezTo>
                    <a:pt x="330" y="1033"/>
                    <a:pt x="360" y="1268"/>
                    <a:pt x="391" y="1521"/>
                  </a:cubicBezTo>
                  <a:lnTo>
                    <a:pt x="391" y="1521"/>
                  </a:lnTo>
                  <a:cubicBezTo>
                    <a:pt x="314" y="1579"/>
                    <a:pt x="239" y="1638"/>
                    <a:pt x="182" y="1715"/>
                  </a:cubicBezTo>
                  <a:cubicBezTo>
                    <a:pt x="107" y="1789"/>
                    <a:pt x="43" y="1875"/>
                    <a:pt x="1" y="1981"/>
                  </a:cubicBezTo>
                  <a:cubicBezTo>
                    <a:pt x="97" y="1939"/>
                    <a:pt x="192" y="1885"/>
                    <a:pt x="267" y="1811"/>
                  </a:cubicBezTo>
                  <a:cubicBezTo>
                    <a:pt x="352" y="1747"/>
                    <a:pt x="427" y="1672"/>
                    <a:pt x="491" y="1598"/>
                  </a:cubicBezTo>
                  <a:lnTo>
                    <a:pt x="512" y="1566"/>
                  </a:lnTo>
                  <a:lnTo>
                    <a:pt x="512" y="1545"/>
                  </a:lnTo>
                  <a:cubicBezTo>
                    <a:pt x="469" y="1278"/>
                    <a:pt x="427" y="1023"/>
                    <a:pt x="374" y="767"/>
                  </a:cubicBezTo>
                  <a:cubicBezTo>
                    <a:pt x="331" y="512"/>
                    <a:pt x="288" y="256"/>
                    <a:pt x="235" y="0"/>
                  </a:cubicBezTo>
                  <a:close/>
                </a:path>
              </a:pathLst>
            </a:custGeom>
            <a:solidFill>
              <a:srgbClr val="B63E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98" name="Google Shape;898;p7"/>
            <p:cNvSpPr/>
            <p:nvPr/>
          </p:nvSpPr>
          <p:spPr>
            <a:xfrm>
              <a:off x="6499350" y="2375225"/>
              <a:ext cx="12275" cy="26650"/>
            </a:xfrm>
            <a:custGeom>
              <a:avLst/>
              <a:gdLst/>
              <a:ahLst/>
              <a:cxnLst/>
              <a:rect l="l" t="t" r="r" b="b"/>
              <a:pathLst>
                <a:path w="491" h="1066" extrusionOk="0">
                  <a:moveTo>
                    <a:pt x="245" y="1"/>
                  </a:moveTo>
                  <a:cubicBezTo>
                    <a:pt x="107" y="1"/>
                    <a:pt x="0" y="235"/>
                    <a:pt x="0" y="533"/>
                  </a:cubicBezTo>
                  <a:cubicBezTo>
                    <a:pt x="0" y="821"/>
                    <a:pt x="107" y="1066"/>
                    <a:pt x="245" y="1066"/>
                  </a:cubicBezTo>
                  <a:cubicBezTo>
                    <a:pt x="373" y="1066"/>
                    <a:pt x="490" y="821"/>
                    <a:pt x="490" y="533"/>
                  </a:cubicBezTo>
                  <a:cubicBezTo>
                    <a:pt x="490" y="235"/>
                    <a:pt x="384" y="1"/>
                    <a:pt x="245" y="1"/>
                  </a:cubicBezTo>
                  <a:close/>
                </a:path>
              </a:pathLst>
            </a:custGeom>
            <a:solidFill>
              <a:srgbClr val="14111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99" name="Google Shape;899;p7"/>
            <p:cNvSpPr/>
            <p:nvPr/>
          </p:nvSpPr>
          <p:spPr>
            <a:xfrm>
              <a:off x="6583200" y="2375225"/>
              <a:ext cx="12275" cy="26650"/>
            </a:xfrm>
            <a:custGeom>
              <a:avLst/>
              <a:gdLst/>
              <a:ahLst/>
              <a:cxnLst/>
              <a:rect l="l" t="t" r="r" b="b"/>
              <a:pathLst>
                <a:path w="491" h="1066" extrusionOk="0">
                  <a:moveTo>
                    <a:pt x="246" y="1"/>
                  </a:moveTo>
                  <a:cubicBezTo>
                    <a:pt x="107" y="1"/>
                    <a:pt x="1" y="235"/>
                    <a:pt x="1" y="533"/>
                  </a:cubicBezTo>
                  <a:cubicBezTo>
                    <a:pt x="1" y="821"/>
                    <a:pt x="107" y="1066"/>
                    <a:pt x="246" y="1066"/>
                  </a:cubicBezTo>
                  <a:cubicBezTo>
                    <a:pt x="384" y="1066"/>
                    <a:pt x="490" y="821"/>
                    <a:pt x="490" y="533"/>
                  </a:cubicBezTo>
                  <a:cubicBezTo>
                    <a:pt x="490" y="235"/>
                    <a:pt x="384" y="1"/>
                    <a:pt x="246" y="1"/>
                  </a:cubicBezTo>
                  <a:close/>
                </a:path>
              </a:pathLst>
            </a:custGeom>
            <a:solidFill>
              <a:srgbClr val="14111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00" name="Google Shape;900;p7"/>
            <p:cNvSpPr/>
            <p:nvPr/>
          </p:nvSpPr>
          <p:spPr>
            <a:xfrm>
              <a:off x="6484425" y="2351150"/>
              <a:ext cx="42375" cy="15600"/>
            </a:xfrm>
            <a:custGeom>
              <a:avLst/>
              <a:gdLst/>
              <a:ahLst/>
              <a:cxnLst/>
              <a:rect l="l" t="t" r="r" b="b"/>
              <a:pathLst>
                <a:path w="1695" h="624" extrusionOk="0">
                  <a:moveTo>
                    <a:pt x="915" y="0"/>
                  </a:moveTo>
                  <a:cubicBezTo>
                    <a:pt x="884" y="0"/>
                    <a:pt x="852" y="2"/>
                    <a:pt x="821" y="6"/>
                  </a:cubicBezTo>
                  <a:cubicBezTo>
                    <a:pt x="640" y="16"/>
                    <a:pt x="459" y="91"/>
                    <a:pt x="320" y="208"/>
                  </a:cubicBezTo>
                  <a:cubicBezTo>
                    <a:pt x="171" y="314"/>
                    <a:pt x="65" y="453"/>
                    <a:pt x="1" y="623"/>
                  </a:cubicBezTo>
                  <a:cubicBezTo>
                    <a:pt x="150" y="538"/>
                    <a:pt x="288" y="463"/>
                    <a:pt x="427" y="400"/>
                  </a:cubicBezTo>
                  <a:cubicBezTo>
                    <a:pt x="565" y="336"/>
                    <a:pt x="704" y="304"/>
                    <a:pt x="853" y="282"/>
                  </a:cubicBezTo>
                  <a:cubicBezTo>
                    <a:pt x="876" y="281"/>
                    <a:pt x="899" y="280"/>
                    <a:pt x="922" y="280"/>
                  </a:cubicBezTo>
                  <a:cubicBezTo>
                    <a:pt x="1037" y="280"/>
                    <a:pt x="1153" y="302"/>
                    <a:pt x="1268" y="346"/>
                  </a:cubicBezTo>
                  <a:cubicBezTo>
                    <a:pt x="1332" y="368"/>
                    <a:pt x="1407" y="400"/>
                    <a:pt x="1481" y="432"/>
                  </a:cubicBezTo>
                  <a:cubicBezTo>
                    <a:pt x="1545" y="463"/>
                    <a:pt x="1620" y="517"/>
                    <a:pt x="1694" y="549"/>
                  </a:cubicBezTo>
                  <a:cubicBezTo>
                    <a:pt x="1662" y="474"/>
                    <a:pt x="1620" y="389"/>
                    <a:pt x="1566" y="325"/>
                  </a:cubicBezTo>
                  <a:cubicBezTo>
                    <a:pt x="1502" y="250"/>
                    <a:pt x="1438" y="197"/>
                    <a:pt x="1364" y="144"/>
                  </a:cubicBezTo>
                  <a:cubicBezTo>
                    <a:pt x="1230" y="46"/>
                    <a:pt x="1075" y="0"/>
                    <a:pt x="915" y="0"/>
                  </a:cubicBezTo>
                  <a:close/>
                </a:path>
              </a:pathLst>
            </a:custGeom>
            <a:solidFill>
              <a:srgbClr val="14111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01" name="Google Shape;901;p7"/>
            <p:cNvSpPr/>
            <p:nvPr/>
          </p:nvSpPr>
          <p:spPr>
            <a:xfrm>
              <a:off x="6568825" y="2351150"/>
              <a:ext cx="42625" cy="15600"/>
            </a:xfrm>
            <a:custGeom>
              <a:avLst/>
              <a:gdLst/>
              <a:ahLst/>
              <a:cxnLst/>
              <a:rect l="l" t="t" r="r" b="b"/>
              <a:pathLst>
                <a:path w="1705" h="624" extrusionOk="0">
                  <a:moveTo>
                    <a:pt x="926" y="0"/>
                  </a:moveTo>
                  <a:cubicBezTo>
                    <a:pt x="894" y="0"/>
                    <a:pt x="863" y="2"/>
                    <a:pt x="831" y="6"/>
                  </a:cubicBezTo>
                  <a:cubicBezTo>
                    <a:pt x="639" y="16"/>
                    <a:pt x="469" y="91"/>
                    <a:pt x="320" y="208"/>
                  </a:cubicBezTo>
                  <a:cubicBezTo>
                    <a:pt x="182" y="314"/>
                    <a:pt x="64" y="453"/>
                    <a:pt x="1" y="623"/>
                  </a:cubicBezTo>
                  <a:cubicBezTo>
                    <a:pt x="139" y="538"/>
                    <a:pt x="288" y="463"/>
                    <a:pt x="437" y="400"/>
                  </a:cubicBezTo>
                  <a:cubicBezTo>
                    <a:pt x="565" y="336"/>
                    <a:pt x="714" y="304"/>
                    <a:pt x="852" y="282"/>
                  </a:cubicBezTo>
                  <a:cubicBezTo>
                    <a:pt x="876" y="281"/>
                    <a:pt x="899" y="280"/>
                    <a:pt x="922" y="280"/>
                  </a:cubicBezTo>
                  <a:cubicBezTo>
                    <a:pt x="1040" y="280"/>
                    <a:pt x="1161" y="302"/>
                    <a:pt x="1268" y="346"/>
                  </a:cubicBezTo>
                  <a:cubicBezTo>
                    <a:pt x="1342" y="368"/>
                    <a:pt x="1406" y="400"/>
                    <a:pt x="1481" y="432"/>
                  </a:cubicBezTo>
                  <a:cubicBezTo>
                    <a:pt x="1555" y="463"/>
                    <a:pt x="1619" y="517"/>
                    <a:pt x="1704" y="549"/>
                  </a:cubicBezTo>
                  <a:cubicBezTo>
                    <a:pt x="1662" y="474"/>
                    <a:pt x="1619" y="389"/>
                    <a:pt x="1566" y="325"/>
                  </a:cubicBezTo>
                  <a:cubicBezTo>
                    <a:pt x="1513" y="250"/>
                    <a:pt x="1449" y="197"/>
                    <a:pt x="1374" y="144"/>
                  </a:cubicBezTo>
                  <a:cubicBezTo>
                    <a:pt x="1241" y="46"/>
                    <a:pt x="1085" y="0"/>
                    <a:pt x="926" y="0"/>
                  </a:cubicBezTo>
                  <a:close/>
                </a:path>
              </a:pathLst>
            </a:custGeom>
            <a:solidFill>
              <a:srgbClr val="14111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02" name="Google Shape;902;p7"/>
            <p:cNvSpPr/>
            <p:nvPr/>
          </p:nvSpPr>
          <p:spPr>
            <a:xfrm>
              <a:off x="6508400" y="2449775"/>
              <a:ext cx="82275" cy="15050"/>
            </a:xfrm>
            <a:custGeom>
              <a:avLst/>
              <a:gdLst/>
              <a:ahLst/>
              <a:cxnLst/>
              <a:rect l="l" t="t" r="r" b="b"/>
              <a:pathLst>
                <a:path w="3291" h="602" extrusionOk="0">
                  <a:moveTo>
                    <a:pt x="3291" y="1"/>
                  </a:moveTo>
                  <a:lnTo>
                    <a:pt x="0" y="33"/>
                  </a:lnTo>
                  <a:cubicBezTo>
                    <a:pt x="611" y="459"/>
                    <a:pt x="1176" y="602"/>
                    <a:pt x="1658" y="602"/>
                  </a:cubicBezTo>
                  <a:cubicBezTo>
                    <a:pt x="2646" y="602"/>
                    <a:pt x="3291" y="1"/>
                    <a:pt x="329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03" name="Google Shape;903;p7"/>
            <p:cNvSpPr/>
            <p:nvPr/>
          </p:nvSpPr>
          <p:spPr>
            <a:xfrm>
              <a:off x="6445025" y="2282425"/>
              <a:ext cx="199700" cy="258500"/>
            </a:xfrm>
            <a:custGeom>
              <a:avLst/>
              <a:gdLst/>
              <a:ahLst/>
              <a:cxnLst/>
              <a:rect l="l" t="t" r="r" b="b"/>
              <a:pathLst>
                <a:path w="7988" h="10340" extrusionOk="0">
                  <a:moveTo>
                    <a:pt x="1061" y="1"/>
                  </a:moveTo>
                  <a:cubicBezTo>
                    <a:pt x="684" y="1"/>
                    <a:pt x="203" y="604"/>
                    <a:pt x="203" y="604"/>
                  </a:cubicBezTo>
                  <a:cubicBezTo>
                    <a:pt x="203" y="604"/>
                    <a:pt x="1" y="5502"/>
                    <a:pt x="565" y="7791"/>
                  </a:cubicBezTo>
                  <a:cubicBezTo>
                    <a:pt x="991" y="9527"/>
                    <a:pt x="2237" y="9996"/>
                    <a:pt x="2237" y="9996"/>
                  </a:cubicBezTo>
                  <a:cubicBezTo>
                    <a:pt x="2237" y="9996"/>
                    <a:pt x="3130" y="10340"/>
                    <a:pt x="4203" y="10340"/>
                  </a:cubicBezTo>
                  <a:cubicBezTo>
                    <a:pt x="5075" y="10340"/>
                    <a:pt x="6065" y="10113"/>
                    <a:pt x="6795" y="9293"/>
                  </a:cubicBezTo>
                  <a:cubicBezTo>
                    <a:pt x="7263" y="8760"/>
                    <a:pt x="7987" y="6002"/>
                    <a:pt x="7657" y="1040"/>
                  </a:cubicBezTo>
                  <a:lnTo>
                    <a:pt x="6465" y="540"/>
                  </a:lnTo>
                  <a:lnTo>
                    <a:pt x="6465" y="540"/>
                  </a:lnTo>
                  <a:cubicBezTo>
                    <a:pt x="6465" y="540"/>
                    <a:pt x="6656" y="2968"/>
                    <a:pt x="7263" y="3266"/>
                  </a:cubicBezTo>
                  <a:cubicBezTo>
                    <a:pt x="7263" y="3266"/>
                    <a:pt x="7082" y="7610"/>
                    <a:pt x="6326" y="8132"/>
                  </a:cubicBezTo>
                  <a:cubicBezTo>
                    <a:pt x="6276" y="8167"/>
                    <a:pt x="6236" y="8182"/>
                    <a:pt x="6205" y="8182"/>
                  </a:cubicBezTo>
                  <a:cubicBezTo>
                    <a:pt x="5857" y="8182"/>
                    <a:pt x="6652" y="6162"/>
                    <a:pt x="5552" y="6162"/>
                  </a:cubicBezTo>
                  <a:cubicBezTo>
                    <a:pt x="5544" y="6162"/>
                    <a:pt x="5536" y="6162"/>
                    <a:pt x="5528" y="6162"/>
                  </a:cubicBezTo>
                  <a:cubicBezTo>
                    <a:pt x="4292" y="6194"/>
                    <a:pt x="4260" y="6226"/>
                    <a:pt x="4260" y="6226"/>
                  </a:cubicBezTo>
                  <a:cubicBezTo>
                    <a:pt x="4260" y="6226"/>
                    <a:pt x="3803" y="6151"/>
                    <a:pt x="3310" y="6151"/>
                  </a:cubicBezTo>
                  <a:cubicBezTo>
                    <a:pt x="2722" y="6151"/>
                    <a:pt x="2081" y="6258"/>
                    <a:pt x="2099" y="6727"/>
                  </a:cubicBezTo>
                  <a:cubicBezTo>
                    <a:pt x="2131" y="7600"/>
                    <a:pt x="2365" y="8164"/>
                    <a:pt x="2067" y="8164"/>
                  </a:cubicBezTo>
                  <a:cubicBezTo>
                    <a:pt x="1769" y="8164"/>
                    <a:pt x="672" y="7461"/>
                    <a:pt x="874" y="2904"/>
                  </a:cubicBezTo>
                  <a:cubicBezTo>
                    <a:pt x="874" y="2904"/>
                    <a:pt x="1502" y="2669"/>
                    <a:pt x="1502" y="1072"/>
                  </a:cubicBezTo>
                  <a:cubicBezTo>
                    <a:pt x="1502" y="250"/>
                    <a:pt x="1303" y="1"/>
                    <a:pt x="1061" y="1"/>
                  </a:cubicBezTo>
                  <a:close/>
                </a:path>
              </a:pathLst>
            </a:custGeom>
            <a:solidFill>
              <a:srgbClr val="14111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04" name="Google Shape;904;p7"/>
            <p:cNvSpPr/>
            <p:nvPr/>
          </p:nvSpPr>
          <p:spPr>
            <a:xfrm>
              <a:off x="6429325" y="2180550"/>
              <a:ext cx="253750" cy="190725"/>
            </a:xfrm>
            <a:custGeom>
              <a:avLst/>
              <a:gdLst/>
              <a:ahLst/>
              <a:cxnLst/>
              <a:rect l="l" t="t" r="r" b="b"/>
              <a:pathLst>
                <a:path w="10150" h="7629" extrusionOk="0">
                  <a:moveTo>
                    <a:pt x="5902" y="1"/>
                  </a:moveTo>
                  <a:cubicBezTo>
                    <a:pt x="5054" y="1"/>
                    <a:pt x="1404" y="946"/>
                    <a:pt x="799" y="2623"/>
                  </a:cubicBezTo>
                  <a:cubicBezTo>
                    <a:pt x="1" y="4849"/>
                    <a:pt x="608" y="6116"/>
                    <a:pt x="863" y="7628"/>
                  </a:cubicBezTo>
                  <a:lnTo>
                    <a:pt x="1992" y="4412"/>
                  </a:lnTo>
                  <a:cubicBezTo>
                    <a:pt x="1992" y="4412"/>
                    <a:pt x="2950" y="5711"/>
                    <a:pt x="4090" y="5711"/>
                  </a:cubicBezTo>
                  <a:cubicBezTo>
                    <a:pt x="4728" y="5711"/>
                    <a:pt x="4090" y="4615"/>
                    <a:pt x="4090" y="4615"/>
                  </a:cubicBezTo>
                  <a:lnTo>
                    <a:pt x="4090" y="4615"/>
                  </a:lnTo>
                  <a:cubicBezTo>
                    <a:pt x="4090" y="4615"/>
                    <a:pt x="4975" y="5978"/>
                    <a:pt x="5900" y="5978"/>
                  </a:cubicBezTo>
                  <a:cubicBezTo>
                    <a:pt x="5911" y="5978"/>
                    <a:pt x="5921" y="5978"/>
                    <a:pt x="5932" y="5978"/>
                  </a:cubicBezTo>
                  <a:cubicBezTo>
                    <a:pt x="6663" y="5952"/>
                    <a:pt x="6320" y="5119"/>
                    <a:pt x="6143" y="4768"/>
                  </a:cubicBezTo>
                  <a:lnTo>
                    <a:pt x="6143" y="4768"/>
                  </a:lnTo>
                  <a:cubicBezTo>
                    <a:pt x="6347" y="5124"/>
                    <a:pt x="6906" y="5980"/>
                    <a:pt x="7569" y="5980"/>
                  </a:cubicBezTo>
                  <a:cubicBezTo>
                    <a:pt x="7587" y="5980"/>
                    <a:pt x="7606" y="5979"/>
                    <a:pt x="7625" y="5978"/>
                  </a:cubicBezTo>
                  <a:cubicBezTo>
                    <a:pt x="8108" y="5942"/>
                    <a:pt x="8090" y="5490"/>
                    <a:pt x="7981" y="5098"/>
                  </a:cubicBezTo>
                  <a:lnTo>
                    <a:pt x="7981" y="5098"/>
                  </a:lnTo>
                  <a:cubicBezTo>
                    <a:pt x="8161" y="5451"/>
                    <a:pt x="8447" y="5835"/>
                    <a:pt x="8842" y="5835"/>
                  </a:cubicBezTo>
                  <a:cubicBezTo>
                    <a:pt x="8889" y="5835"/>
                    <a:pt x="8938" y="5830"/>
                    <a:pt x="8988" y="5818"/>
                  </a:cubicBezTo>
                  <a:cubicBezTo>
                    <a:pt x="9819" y="5616"/>
                    <a:pt x="8786" y="4317"/>
                    <a:pt x="8786" y="4316"/>
                  </a:cubicBezTo>
                  <a:lnTo>
                    <a:pt x="8786" y="4316"/>
                  </a:lnTo>
                  <a:cubicBezTo>
                    <a:pt x="8786" y="4317"/>
                    <a:pt x="9456" y="4946"/>
                    <a:pt x="9765" y="4946"/>
                  </a:cubicBezTo>
                  <a:cubicBezTo>
                    <a:pt x="9773" y="4946"/>
                    <a:pt x="9780" y="4945"/>
                    <a:pt x="9787" y="4945"/>
                  </a:cubicBezTo>
                  <a:cubicBezTo>
                    <a:pt x="10085" y="4913"/>
                    <a:pt x="10085" y="4018"/>
                    <a:pt x="9052" y="3582"/>
                  </a:cubicBezTo>
                  <a:cubicBezTo>
                    <a:pt x="9052" y="3582"/>
                    <a:pt x="10085" y="3550"/>
                    <a:pt x="10117" y="3049"/>
                  </a:cubicBezTo>
                  <a:cubicBezTo>
                    <a:pt x="10150" y="2614"/>
                    <a:pt x="9759" y="2394"/>
                    <a:pt x="8876" y="2394"/>
                  </a:cubicBezTo>
                  <a:cubicBezTo>
                    <a:pt x="8613" y="2394"/>
                    <a:pt x="8307" y="2414"/>
                    <a:pt x="7955" y="2453"/>
                  </a:cubicBezTo>
                  <a:cubicBezTo>
                    <a:pt x="7955" y="2453"/>
                    <a:pt x="9222" y="1921"/>
                    <a:pt x="8956" y="1452"/>
                  </a:cubicBezTo>
                  <a:cubicBezTo>
                    <a:pt x="8887" y="1331"/>
                    <a:pt x="8761" y="1286"/>
                    <a:pt x="8611" y="1286"/>
                  </a:cubicBezTo>
                  <a:cubicBezTo>
                    <a:pt x="8227" y="1286"/>
                    <a:pt x="7692" y="1580"/>
                    <a:pt x="7582" y="1643"/>
                  </a:cubicBezTo>
                  <a:lnTo>
                    <a:pt x="7582" y="1643"/>
                  </a:lnTo>
                  <a:cubicBezTo>
                    <a:pt x="7731" y="1554"/>
                    <a:pt x="8636" y="986"/>
                    <a:pt x="8019" y="526"/>
                  </a:cubicBezTo>
                  <a:cubicBezTo>
                    <a:pt x="7852" y="398"/>
                    <a:pt x="7469" y="311"/>
                    <a:pt x="6967" y="311"/>
                  </a:cubicBezTo>
                  <a:cubicBezTo>
                    <a:pt x="6616" y="311"/>
                    <a:pt x="6208" y="353"/>
                    <a:pt x="5776" y="454"/>
                  </a:cubicBezTo>
                  <a:lnTo>
                    <a:pt x="5776" y="454"/>
                  </a:lnTo>
                  <a:cubicBezTo>
                    <a:pt x="6035" y="249"/>
                    <a:pt x="6165" y="89"/>
                    <a:pt x="6060" y="25"/>
                  </a:cubicBezTo>
                  <a:cubicBezTo>
                    <a:pt x="6034" y="9"/>
                    <a:pt x="5980" y="1"/>
                    <a:pt x="5902" y="1"/>
                  </a:cubicBezTo>
                  <a:close/>
                </a:path>
              </a:pathLst>
            </a:custGeom>
            <a:solidFill>
              <a:srgbClr val="14111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906" name="Google Shape;906;p7"/>
          <p:cNvSpPr txBox="1"/>
          <p:nvPr/>
        </p:nvSpPr>
        <p:spPr>
          <a:xfrm>
            <a:off x="4560711" y="3017444"/>
            <a:ext cx="3436523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i="0" strike="noStrike" cap="none" dirty="0">
                <a:solidFill>
                  <a:schemeClr val="hlink"/>
                </a:solidFill>
                <a:uFill>
                  <a:noFill/>
                </a:uFill>
                <a:latin typeface="+mn-lt"/>
                <a:ea typeface="Quicksand"/>
                <a:cs typeface="Quicksand"/>
                <a:sym typeface="Quicksand"/>
                <a:hlinkClick r:id="rId3"/>
              </a:rPr>
              <a:t>www.poliretribua.org</a:t>
            </a:r>
            <a:r>
              <a:rPr lang="pt-BR" sz="1800" i="0" strike="noStrike" cap="none" dirty="0">
                <a:solidFill>
                  <a:schemeClr val="hlink"/>
                </a:solidFill>
                <a:uFill>
                  <a:noFill/>
                </a:uFill>
                <a:latin typeface="+mn-lt"/>
                <a:ea typeface="Quicksand"/>
                <a:cs typeface="Quicksand"/>
                <a:sym typeface="Quicksand"/>
              </a:rPr>
              <a:t>.br</a:t>
            </a:r>
            <a:endParaRPr dirty="0">
              <a:latin typeface="+mn-lt"/>
              <a:ea typeface="Quicksand"/>
              <a:cs typeface="Quicksand"/>
              <a:sym typeface="Quicksand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AC1E6338-64F4-7184-6BE8-D9C1E615695F}"/>
              </a:ext>
            </a:extLst>
          </p:cNvPr>
          <p:cNvSpPr txBox="1"/>
          <p:nvPr/>
        </p:nvSpPr>
        <p:spPr>
          <a:xfrm>
            <a:off x="7419372" y="4705577"/>
            <a:ext cx="172462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dirty="0" err="1"/>
              <a:t>Rev</a:t>
            </a:r>
            <a:r>
              <a:rPr lang="pt-BR" sz="1000" dirty="0"/>
              <a:t> B: </a:t>
            </a:r>
            <a:r>
              <a:rPr lang="pt-BR" sz="1000" dirty="0" err="1"/>
              <a:t>fev</a:t>
            </a:r>
            <a:r>
              <a:rPr lang="pt-BR" sz="1000" dirty="0"/>
              <a:t> 2023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8CB09793-DF77-DD0F-350D-339A2EFC7AE1}"/>
              </a:ext>
            </a:extLst>
          </p:cNvPr>
          <p:cNvSpPr txBox="1"/>
          <p:nvPr/>
        </p:nvSpPr>
        <p:spPr>
          <a:xfrm>
            <a:off x="5445784" y="3456643"/>
            <a:ext cx="3698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800" dirty="0"/>
              <a:t>poliretribua1@politecnicos.org.br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D4D34E-DF5C-C3A6-4845-921C294D40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712" y="533425"/>
            <a:ext cx="5350932" cy="857400"/>
          </a:xfrm>
        </p:spPr>
        <p:txBody>
          <a:bodyPr/>
          <a:lstStyle/>
          <a:p>
            <a:r>
              <a:rPr lang="pt-BR" dirty="0"/>
              <a:t>Maior interação da Gestão com os Coordenadores (Cats)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1751855-7667-719D-BD84-415D739F3833}"/>
              </a:ext>
            </a:extLst>
          </p:cNvPr>
          <p:cNvSpPr txBox="1"/>
          <p:nvPr/>
        </p:nvSpPr>
        <p:spPr>
          <a:xfrm>
            <a:off x="5305778" y="1772638"/>
            <a:ext cx="36576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/>
              <a:t>Foi implementado um controle periódico entre o Gestor os Coordenadores (</a:t>
            </a:r>
            <a:r>
              <a:rPr lang="pt-BR" sz="1600" dirty="0" err="1"/>
              <a:t>Cat</a:t>
            </a:r>
            <a:r>
              <a:rPr lang="pt-BR" sz="1600" dirty="0"/>
              <a:t>), visando o acompanhamento mais detalhado da ação das duplas Mentor-Mentorando. Com isso todos os integrantes do programa são consultados, no máximo a cada 2 meses, a fim de identificar possíveis problemas através do monitoramento de  cada dupla e, se for o caso, encaminhar ao Grupo de Apoio.</a:t>
            </a:r>
          </a:p>
        </p:txBody>
      </p:sp>
      <p:pic>
        <p:nvPicPr>
          <p:cNvPr id="7" name="Imagem 6" descr="Interface gráfica do usuário&#10;&#10;Descrição gerada automaticamente">
            <a:extLst>
              <a:ext uri="{FF2B5EF4-FFF2-40B4-BE49-F238E27FC236}">
                <a16:creationId xmlns:a16="http://schemas.microsoft.com/office/drawing/2014/main" id="{AC2595EA-5636-A40A-380F-271A389083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934" y="2000049"/>
            <a:ext cx="5238044" cy="2896684"/>
          </a:xfrm>
          <a:prstGeom prst="rect">
            <a:avLst/>
          </a:prstGeom>
        </p:spPr>
      </p:pic>
      <p:sp>
        <p:nvSpPr>
          <p:cNvPr id="8" name="Seta: da Esquerda para a Direita 7">
            <a:extLst>
              <a:ext uri="{FF2B5EF4-FFF2-40B4-BE49-F238E27FC236}">
                <a16:creationId xmlns:a16="http://schemas.microsoft.com/office/drawing/2014/main" id="{2C6B255D-0B8A-D43B-94CA-0935A219244F}"/>
              </a:ext>
            </a:extLst>
          </p:cNvPr>
          <p:cNvSpPr/>
          <p:nvPr/>
        </p:nvSpPr>
        <p:spPr>
          <a:xfrm>
            <a:off x="1535292" y="3352434"/>
            <a:ext cx="553156" cy="191911"/>
          </a:xfrm>
          <a:prstGeom prst="leftRightArrow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10" name="Conector reto 9">
            <a:extLst>
              <a:ext uri="{FF2B5EF4-FFF2-40B4-BE49-F238E27FC236}">
                <a16:creationId xmlns:a16="http://schemas.microsoft.com/office/drawing/2014/main" id="{6C8305BD-DBA8-6FE3-F25A-8E0F478BDAD8}"/>
              </a:ext>
            </a:extLst>
          </p:cNvPr>
          <p:cNvCxnSpPr/>
          <p:nvPr/>
        </p:nvCxnSpPr>
        <p:spPr>
          <a:xfrm>
            <a:off x="3093156" y="2957689"/>
            <a:ext cx="0" cy="93697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Conector reto 11">
            <a:extLst>
              <a:ext uri="{FF2B5EF4-FFF2-40B4-BE49-F238E27FC236}">
                <a16:creationId xmlns:a16="http://schemas.microsoft.com/office/drawing/2014/main" id="{4A049C2E-358E-612A-659F-4F5A231545A5}"/>
              </a:ext>
            </a:extLst>
          </p:cNvPr>
          <p:cNvCxnSpPr/>
          <p:nvPr/>
        </p:nvCxnSpPr>
        <p:spPr>
          <a:xfrm>
            <a:off x="3093156" y="2957689"/>
            <a:ext cx="191911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Conector reto 12">
            <a:extLst>
              <a:ext uri="{FF2B5EF4-FFF2-40B4-BE49-F238E27FC236}">
                <a16:creationId xmlns:a16="http://schemas.microsoft.com/office/drawing/2014/main" id="{450C4DAD-A79B-83F8-1E06-FD440FDD8494}"/>
              </a:ext>
            </a:extLst>
          </p:cNvPr>
          <p:cNvCxnSpPr/>
          <p:nvPr/>
        </p:nvCxnSpPr>
        <p:spPr>
          <a:xfrm>
            <a:off x="2901245" y="3448390"/>
            <a:ext cx="191911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Conector reto 13">
            <a:extLst>
              <a:ext uri="{FF2B5EF4-FFF2-40B4-BE49-F238E27FC236}">
                <a16:creationId xmlns:a16="http://schemas.microsoft.com/office/drawing/2014/main" id="{47310C49-2769-06CE-39CD-CC850886C22D}"/>
              </a:ext>
            </a:extLst>
          </p:cNvPr>
          <p:cNvCxnSpPr/>
          <p:nvPr/>
        </p:nvCxnSpPr>
        <p:spPr>
          <a:xfrm>
            <a:off x="3076222" y="3448390"/>
            <a:ext cx="191911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Conector reto 14">
            <a:extLst>
              <a:ext uri="{FF2B5EF4-FFF2-40B4-BE49-F238E27FC236}">
                <a16:creationId xmlns:a16="http://schemas.microsoft.com/office/drawing/2014/main" id="{C2E6644C-BE2A-1F27-F008-ABCE62B24E0F}"/>
              </a:ext>
            </a:extLst>
          </p:cNvPr>
          <p:cNvCxnSpPr>
            <a:cxnSpLocks/>
          </p:cNvCxnSpPr>
          <p:nvPr/>
        </p:nvCxnSpPr>
        <p:spPr>
          <a:xfrm flipV="1">
            <a:off x="3070578" y="3900312"/>
            <a:ext cx="197555" cy="564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1977868"/>
      </p:ext>
    </p:extLst>
  </p:cSld>
  <p:clrMapOvr>
    <a:masterClrMapping/>
  </p:clrMapOvr>
  <p:transition spd="slow">
    <p:randomBar dir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C0D46D-784E-45BC-2B7B-1AE6C476B0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3734" y="224082"/>
            <a:ext cx="5305778" cy="1244069"/>
          </a:xfrm>
        </p:spPr>
        <p:txBody>
          <a:bodyPr/>
          <a:lstStyle/>
          <a:p>
            <a:r>
              <a:rPr lang="pt-BR" dirty="0"/>
              <a:t>Quem são nosso alunos: </a:t>
            </a:r>
            <a:br>
              <a:rPr lang="pt-BR" dirty="0"/>
            </a:br>
            <a:r>
              <a:rPr lang="pt-BR" dirty="0"/>
              <a:t>Diversidade e inclusão</a:t>
            </a:r>
            <a:br>
              <a:rPr lang="pt-BR" dirty="0"/>
            </a:br>
            <a:r>
              <a:rPr lang="pt-BR" sz="2000" dirty="0"/>
              <a:t>(Turma de 2022)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839375E9-A83A-B1DE-14A8-9F579CDE04B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53110933"/>
              </p:ext>
            </p:extLst>
          </p:nvPr>
        </p:nvGraphicFramePr>
        <p:xfrm>
          <a:off x="3149796" y="2191109"/>
          <a:ext cx="3006000" cy="24390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80420410-1F87-D43E-F9BE-9B83F432582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70848900"/>
              </p:ext>
            </p:extLst>
          </p:nvPr>
        </p:nvGraphicFramePr>
        <p:xfrm>
          <a:off x="-400911" y="2211210"/>
          <a:ext cx="4057650" cy="25622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id="{B737CB8A-B0BE-0B2B-876F-6ED69682F3A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227055"/>
              </p:ext>
            </p:extLst>
          </p:nvPr>
        </p:nvGraphicFramePr>
        <p:xfrm>
          <a:off x="5244344" y="2047851"/>
          <a:ext cx="4552470" cy="25622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CaixaDeTexto 2">
            <a:extLst>
              <a:ext uri="{FF2B5EF4-FFF2-40B4-BE49-F238E27FC236}">
                <a16:creationId xmlns:a16="http://schemas.microsoft.com/office/drawing/2014/main" id="{DA4685D8-42B1-DD8C-7FD8-E8DFBF0C0282}"/>
              </a:ext>
            </a:extLst>
          </p:cNvPr>
          <p:cNvSpPr txBox="1"/>
          <p:nvPr/>
        </p:nvSpPr>
        <p:spPr>
          <a:xfrm>
            <a:off x="643467" y="4594578"/>
            <a:ext cx="85005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Notas: 1) Informações coletadas de forma anônima no formulário de entrada dos alunos.</a:t>
            </a:r>
          </a:p>
          <a:p>
            <a:r>
              <a:rPr lang="pt-BR" dirty="0"/>
              <a:t>            2) Todos os alunos têm perfil de vulnerabilidade P1 (bolsa e mentoria) ou P2 (só Mentoria).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D72F214-14EF-0CE5-E072-E24385DEFD05}"/>
              </a:ext>
            </a:extLst>
          </p:cNvPr>
          <p:cNvSpPr txBox="1"/>
          <p:nvPr/>
        </p:nvSpPr>
        <p:spPr>
          <a:xfrm>
            <a:off x="2132780" y="1504529"/>
            <a:ext cx="50400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>
                <a:solidFill>
                  <a:srgbClr val="FF0000"/>
                </a:solidFill>
              </a:rPr>
              <a:t>Somos o “S” do ESG</a:t>
            </a:r>
          </a:p>
        </p:txBody>
      </p:sp>
    </p:spTree>
    <p:extLst>
      <p:ext uri="{BB962C8B-B14F-4D97-AF65-F5344CB8AC3E}">
        <p14:creationId xmlns:p14="http://schemas.microsoft.com/office/powerpoint/2010/main" val="2038058570"/>
      </p:ext>
    </p:extLst>
  </p:cSld>
  <p:clrMapOvr>
    <a:masterClrMapping/>
  </p:clrMapOvr>
  <p:transition spd="slow">
    <p:randomBar dir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3AFD7-37FB-CDD3-2893-A57947F7B7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7924" y="533425"/>
            <a:ext cx="4407853" cy="857400"/>
          </a:xfrm>
        </p:spPr>
        <p:txBody>
          <a:bodyPr/>
          <a:lstStyle/>
          <a:p>
            <a:r>
              <a:rPr lang="pt-BR" dirty="0"/>
              <a:t>Pesquisas internas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1D4BF23-7E84-5AAE-53A7-B9B1DBF098B3}"/>
              </a:ext>
            </a:extLst>
          </p:cNvPr>
          <p:cNvSpPr txBox="1"/>
          <p:nvPr/>
        </p:nvSpPr>
        <p:spPr>
          <a:xfrm>
            <a:off x="897923" y="1747753"/>
            <a:ext cx="7444565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800" dirty="0"/>
              <a:t>Foram conduzidas duas importantes pesquisas para proceder a correções de rumo:</a:t>
            </a:r>
          </a:p>
          <a:p>
            <a:pPr marL="342900" indent="-342900">
              <a:buFont typeface="+mj-lt"/>
              <a:buAutoNum type="arabicPeriod"/>
            </a:pPr>
            <a:r>
              <a:rPr lang="pt-BR" sz="1800" b="1" dirty="0"/>
              <a:t>Pesquisa sobre Pertencimento aos alunos: </a:t>
            </a:r>
            <a:r>
              <a:rPr lang="pt-BR" sz="1800" dirty="0"/>
              <a:t>foram identificadas muitas vulnerabilidades, inclusive racismo estrutural;</a:t>
            </a:r>
            <a:br>
              <a:rPr lang="pt-BR" sz="1800" dirty="0"/>
            </a:br>
            <a:endParaRPr lang="pt-BR" sz="1800" dirty="0"/>
          </a:p>
          <a:p>
            <a:pPr marL="342900" indent="-342900">
              <a:buFont typeface="+mj-lt"/>
              <a:buAutoNum type="arabicPeriod"/>
            </a:pPr>
            <a:r>
              <a:rPr lang="pt-BR" sz="1800" b="1" dirty="0"/>
              <a:t>Pesquisa sobre o desenvolvimento da Mentoria para Mentores e Mentorandos: </a:t>
            </a:r>
            <a:r>
              <a:rPr lang="pt-BR" sz="1800" dirty="0"/>
              <a:t>Foram identificados pontos de fragilidade de muitos alunos e necessidades de Mentores, com muitas propostas de melhoria ao nosso programa.</a:t>
            </a:r>
          </a:p>
        </p:txBody>
      </p:sp>
    </p:spTree>
    <p:extLst>
      <p:ext uri="{BB962C8B-B14F-4D97-AF65-F5344CB8AC3E}">
        <p14:creationId xmlns:p14="http://schemas.microsoft.com/office/powerpoint/2010/main" val="291366690"/>
      </p:ext>
    </p:extLst>
  </p:cSld>
  <p:clrMapOvr>
    <a:masterClrMapping/>
  </p:clrMapOvr>
  <p:transition spd="med">
    <p:pull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33B010-39B0-2E3A-B4E8-E662D37529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7924" y="533425"/>
            <a:ext cx="4553751" cy="857400"/>
          </a:xfrm>
        </p:spPr>
        <p:txBody>
          <a:bodyPr/>
          <a:lstStyle/>
          <a:p>
            <a:r>
              <a:rPr lang="pt-BR" dirty="0"/>
              <a:t>Pontos relevantes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3C804FB5-D1C1-3B04-272B-324FCDD3E697}"/>
              </a:ext>
            </a:extLst>
          </p:cNvPr>
          <p:cNvSpPr txBox="1"/>
          <p:nvPr/>
        </p:nvSpPr>
        <p:spPr>
          <a:xfrm>
            <a:off x="897925" y="1805651"/>
            <a:ext cx="7748364" cy="29700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pt-BR" sz="1800" dirty="0"/>
              <a:t>Benefício inédito – Inclusão de atendimento médico e psicológico pela HDV</a:t>
            </a: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pt-BR" sz="1800" dirty="0"/>
              <a:t>Campanhas </a:t>
            </a:r>
            <a:r>
              <a:rPr lang="pt-BR" sz="1600" dirty="0"/>
              <a:t>de</a:t>
            </a:r>
            <a:r>
              <a:rPr lang="pt-BR" sz="1800" dirty="0"/>
              <a:t> doação de Notebooks aos alunos  </a:t>
            </a: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pt-BR" sz="1800" dirty="0"/>
              <a:t>Campanha de reparo e descarte de computadores doados há 5 anos à AEP</a:t>
            </a: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pt-BR" sz="1800" dirty="0"/>
              <a:t>Convite a egressos da Poli a uma visita guiada por Mentorandos</a:t>
            </a: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pt-BR" sz="1800" dirty="0"/>
              <a:t>Criação da </a:t>
            </a:r>
            <a:r>
              <a:rPr lang="pt-BR" sz="1800" dirty="0" err="1"/>
              <a:t>Newletter</a:t>
            </a:r>
            <a:r>
              <a:rPr lang="pt-BR" sz="1800" dirty="0"/>
              <a:t> para deixar nosso programa mais transparente</a:t>
            </a: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pt-BR" sz="1800" dirty="0"/>
              <a:t>Confraternização de final de ano com a adesão de 98 pessoas entre Mentores e Mentorandos, patrocinado pelos Mentorandos</a:t>
            </a:r>
          </a:p>
        </p:txBody>
      </p:sp>
    </p:spTree>
    <p:extLst>
      <p:ext uri="{BB962C8B-B14F-4D97-AF65-F5344CB8AC3E}">
        <p14:creationId xmlns:p14="http://schemas.microsoft.com/office/powerpoint/2010/main" val="3852941120"/>
      </p:ext>
    </p:extLst>
  </p:cSld>
  <p:clrMapOvr>
    <a:masterClrMapping/>
  </p:clrMapOvr>
  <p:transition spd="slow">
    <p:cover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A6BBCAB-5611-65FD-435E-C0CBC90B68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Bolsas em 2022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C39C5C0-1DA6-DA78-F011-A5DD33F8C9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35678" y="1619299"/>
            <a:ext cx="6047086" cy="3370675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pt-BR" sz="1600" dirty="0"/>
              <a:t>Iniciamos 2022 com 46 bolsas, uma queda de 43,2%. </a:t>
            </a:r>
          </a:p>
          <a:p>
            <a:pPr>
              <a:spcAft>
                <a:spcPts val="600"/>
              </a:spcAft>
            </a:pPr>
            <a:r>
              <a:rPr lang="pt-BR" sz="1600" dirty="0"/>
              <a:t>9 foram canceladas por mal desempenho acadêmico. </a:t>
            </a:r>
          </a:p>
          <a:p>
            <a:pPr>
              <a:spcAft>
                <a:spcPts val="600"/>
              </a:spcAft>
            </a:pPr>
            <a:r>
              <a:rPr lang="pt-BR" sz="1600" dirty="0"/>
              <a:t>2 saíram do programa por motivos diversos.</a:t>
            </a:r>
          </a:p>
          <a:p>
            <a:pPr>
              <a:spcAft>
                <a:spcPts val="600"/>
              </a:spcAft>
            </a:pPr>
            <a:r>
              <a:rPr lang="pt-BR" sz="1600" b="1" dirty="0">
                <a:solidFill>
                  <a:srgbClr val="FF0000"/>
                </a:solidFill>
              </a:rPr>
              <a:t>Valores investidos = R$ 242.200,00.</a:t>
            </a:r>
          </a:p>
          <a:p>
            <a:endParaRPr lang="pt-BR" sz="1600" dirty="0"/>
          </a:p>
          <a:p>
            <a:pPr marL="127000" indent="0">
              <a:buNone/>
            </a:pPr>
            <a:r>
              <a:rPr lang="pt-BR" sz="1600" dirty="0"/>
              <a:t>Nota: Valores não utilizados foram transferidos para 2023.</a:t>
            </a:r>
          </a:p>
        </p:txBody>
      </p:sp>
    </p:spTree>
    <p:extLst>
      <p:ext uri="{BB962C8B-B14F-4D97-AF65-F5344CB8AC3E}">
        <p14:creationId xmlns:p14="http://schemas.microsoft.com/office/powerpoint/2010/main" val="4217437010"/>
      </p:ext>
    </p:extLst>
  </p:cSld>
  <p:clrMapOvr>
    <a:masterClrMapping/>
  </p:clrMapOvr>
  <p:transition spd="slow">
    <p:randomBar dir="vert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6E35AA-5333-268B-21EE-D897CACC93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7924" y="533425"/>
            <a:ext cx="4859409" cy="857400"/>
          </a:xfrm>
        </p:spPr>
        <p:txBody>
          <a:bodyPr/>
          <a:lstStyle/>
          <a:p>
            <a:r>
              <a:rPr lang="pt-BR" dirty="0"/>
              <a:t>2023 – Novas abordagens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2FFE2148-53D4-F03D-3F1B-0C66402DF58B}"/>
              </a:ext>
            </a:extLst>
          </p:cNvPr>
          <p:cNvSpPr txBox="1"/>
          <p:nvPr/>
        </p:nvSpPr>
        <p:spPr>
          <a:xfrm>
            <a:off x="976946" y="1896533"/>
            <a:ext cx="6360832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pt-BR" sz="1600" dirty="0"/>
              <a:t>Tradicionalmente, nosso programa começava em final de maio, quando a avaliação de vulnerabilidade da SAS era concluída, </a:t>
            </a:r>
            <a:br>
              <a:rPr lang="pt-BR" sz="1600" dirty="0"/>
            </a:br>
            <a:endParaRPr lang="pt-BR" sz="1600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pt-BR" sz="1600" dirty="0"/>
              <a:t>Em 2023, participaremos da semana de recepção aos calouros, que ocorrerá em março</a:t>
            </a:r>
            <a:br>
              <a:rPr lang="pt-BR" sz="1600" dirty="0"/>
            </a:br>
            <a:endParaRPr lang="pt-BR" sz="1600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pt-BR" sz="1600" dirty="0"/>
              <a:t>Somente os alunos que ingressarem no programa nessa ocasião concorrerão à bolsa.</a:t>
            </a:r>
          </a:p>
          <a:p>
            <a:endParaRPr lang="pt-BR" sz="1800" dirty="0"/>
          </a:p>
        </p:txBody>
      </p:sp>
    </p:spTree>
    <p:extLst>
      <p:ext uri="{BB962C8B-B14F-4D97-AF65-F5344CB8AC3E}">
        <p14:creationId xmlns:p14="http://schemas.microsoft.com/office/powerpoint/2010/main" val="2275912322"/>
      </p:ext>
    </p:extLst>
  </p:cSld>
  <p:clrMapOvr>
    <a:masterClrMapping/>
  </p:clrMapOvr>
  <p:transition spd="slow">
    <p:randomBar dir="vert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584F7D-AF15-F2B2-D5C2-89430BF712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7924" y="533425"/>
            <a:ext cx="4994875" cy="857400"/>
          </a:xfrm>
        </p:spPr>
        <p:txBody>
          <a:bodyPr/>
          <a:lstStyle/>
          <a:p>
            <a:r>
              <a:rPr lang="pt-BR" dirty="0"/>
              <a:t>2023 – Novas abordagens</a:t>
            </a:r>
            <a:br>
              <a:rPr lang="pt-BR" dirty="0"/>
            </a:br>
            <a:r>
              <a:rPr lang="pt-BR" dirty="0"/>
              <a:t>Bolsas 2º ano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F65DF56-C06A-ACE1-B662-C33DD4563E0B}"/>
              </a:ext>
            </a:extLst>
          </p:cNvPr>
          <p:cNvSpPr txBox="1"/>
          <p:nvPr/>
        </p:nvSpPr>
        <p:spPr>
          <a:xfrm>
            <a:off x="530577" y="1636889"/>
            <a:ext cx="8082845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pt-BR" sz="1600" dirty="0"/>
              <a:t>A inscrição será em abril, coincidindo com o processo dos bolsistas do 1º ano.</a:t>
            </a:r>
            <a:br>
              <a:rPr lang="pt-BR" sz="1600" dirty="0"/>
            </a:br>
            <a:endParaRPr lang="pt-BR" sz="1600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pt-BR" sz="1600" dirty="0"/>
              <a:t>A avaliação da SAS, com validade de 2 anos, já está disponível.</a:t>
            </a:r>
            <a:br>
              <a:rPr lang="pt-BR" sz="1600" dirty="0"/>
            </a:br>
            <a:endParaRPr lang="pt-BR" sz="1600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pt-BR" sz="1600" dirty="0"/>
              <a:t>Embora o processo seja idêntico aos alunos bolsistas do 1º ano, as </a:t>
            </a:r>
            <a:r>
              <a:rPr lang="pt-BR" sz="1600" b="1" dirty="0">
                <a:solidFill>
                  <a:srgbClr val="FF0000"/>
                </a:solidFill>
              </a:rPr>
              <a:t>bolsas serão restituíveis</a:t>
            </a:r>
            <a:br>
              <a:rPr lang="pt-BR" sz="1600" dirty="0"/>
            </a:br>
            <a:endParaRPr lang="pt-BR" sz="1600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pt-BR" sz="1600" dirty="0"/>
              <a:t>Os alunos não contemplados com as bolsas restituíveis poderão optar somente pela Mentoria. </a:t>
            </a:r>
            <a:br>
              <a:rPr lang="pt-BR" sz="1600" dirty="0"/>
            </a:br>
            <a:endParaRPr lang="pt-BR" sz="1600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pt-BR" sz="1600" dirty="0"/>
              <a:t>O aluno veterano no programa segue com o mesmo Mentor.</a:t>
            </a:r>
          </a:p>
        </p:txBody>
      </p:sp>
    </p:spTree>
    <p:extLst>
      <p:ext uri="{BB962C8B-B14F-4D97-AF65-F5344CB8AC3E}">
        <p14:creationId xmlns:p14="http://schemas.microsoft.com/office/powerpoint/2010/main" val="16948352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124120-BFDF-F44C-2901-1146DF3B9B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7925" y="533425"/>
            <a:ext cx="4859408" cy="857400"/>
          </a:xfrm>
        </p:spPr>
        <p:txBody>
          <a:bodyPr/>
          <a:lstStyle/>
          <a:p>
            <a:r>
              <a:rPr lang="pt-BR" dirty="0"/>
              <a:t>Busca por recursos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FAAC251-A03B-DD7C-AFA4-482B3B58561A}"/>
              </a:ext>
            </a:extLst>
          </p:cNvPr>
          <p:cNvSpPr txBox="1"/>
          <p:nvPr/>
        </p:nvSpPr>
        <p:spPr>
          <a:xfrm>
            <a:off x="739880" y="1546578"/>
            <a:ext cx="7771941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/>
              <a:t>2023 tem sido um grande desafio para nós: como conseguir a perenidade?</a:t>
            </a:r>
            <a:br>
              <a:rPr lang="pt-BR" sz="1600" b="1" dirty="0"/>
            </a:br>
            <a:endParaRPr lang="pt-BR" sz="1600" b="1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pt-BR" dirty="0"/>
              <a:t>As ações para nos deixar mais visíveis já foram implantadas: novo site e presença em todas as mídias sociais.</a:t>
            </a:r>
            <a:br>
              <a:rPr lang="pt-BR" dirty="0"/>
            </a:br>
            <a:endParaRPr lang="pt-BR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pt-BR" dirty="0"/>
              <a:t>A AEP contratou uma aluna de jornalismo da ECA por dois meses para fazer busca ativa de novos doadores. Recebemos a consultoria voluntária de uma especialista na área com sugestões que estamos seguindo.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pt-BR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pt-BR" dirty="0"/>
              <a:t>Uma recomendação foi não atuar no varejo e sim no atacado: buscar empresas de médio e grande porte que buscam se adequar ao ESG (meio ambiente – Social – Governança). Outra foi focar no RH das empresas.</a:t>
            </a:r>
            <a:br>
              <a:rPr lang="pt-BR" dirty="0"/>
            </a:br>
            <a:endParaRPr lang="pt-BR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pt-BR" dirty="0"/>
              <a:t>Nosso alunos se enquadram no “S” do ESG, pois apresentam diversidade ímpar, representando futuros colaboradores nessa empresas. </a:t>
            </a:r>
          </a:p>
          <a:p>
            <a:endParaRPr lang="pt-BR" sz="1600" dirty="0"/>
          </a:p>
        </p:txBody>
      </p:sp>
    </p:spTree>
    <p:extLst>
      <p:ext uri="{BB962C8B-B14F-4D97-AF65-F5344CB8AC3E}">
        <p14:creationId xmlns:p14="http://schemas.microsoft.com/office/powerpoint/2010/main" val="4105769568"/>
      </p:ext>
    </p:extLst>
  </p:cSld>
  <p:clrMapOvr>
    <a:masterClrMapping/>
  </p:clrMapOvr>
  <p:transition spd="slow">
    <p:randomBar dir="vert"/>
  </p:transition>
</p:sld>
</file>

<file path=ppt/theme/theme1.xml><?xml version="1.0" encoding="utf-8"?>
<a:theme xmlns:a="http://schemas.openxmlformats.org/drawingml/2006/main" name="Embrace Diversity Newsletter by Slidesgo">
  <a:themeElements>
    <a:clrScheme name="Simple Light">
      <a:dk1>
        <a:srgbClr val="175C4A"/>
      </a:dk1>
      <a:lt1>
        <a:srgbClr val="F3F1EA"/>
      </a:lt1>
      <a:dk2>
        <a:srgbClr val="080404"/>
      </a:dk2>
      <a:lt2>
        <a:srgbClr val="175C4A"/>
      </a:lt2>
      <a:accent1>
        <a:srgbClr val="D6D2C4"/>
      </a:accent1>
      <a:accent2>
        <a:srgbClr val="FFB29C"/>
      </a:accent2>
      <a:accent3>
        <a:srgbClr val="DB7356"/>
      </a:accent3>
      <a:accent4>
        <a:srgbClr val="175C4A"/>
      </a:accent4>
      <a:accent5>
        <a:srgbClr val="BA2913"/>
      </a:accent5>
      <a:accent6>
        <a:srgbClr val="E04917"/>
      </a:accent6>
      <a:hlink>
        <a:srgbClr val="080404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3694</TotalTime>
  <Words>762</Words>
  <Application>Microsoft Office PowerPoint</Application>
  <PresentationFormat>Apresentação na tela (16:9)</PresentationFormat>
  <Paragraphs>64</Paragraphs>
  <Slides>12</Slides>
  <Notes>2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7" baseType="lpstr">
      <vt:lpstr>Arial</vt:lpstr>
      <vt:lpstr>Wingdings</vt:lpstr>
      <vt:lpstr>Quicksand</vt:lpstr>
      <vt:lpstr>Montserrat</vt:lpstr>
      <vt:lpstr>Embrace Diversity Newsletter by Slidesgo</vt:lpstr>
      <vt:lpstr>Apresentação das atividade de 2022 e planos para 2023  </vt:lpstr>
      <vt:lpstr>Maior interação da Gestão com os Coordenadores (Cats)</vt:lpstr>
      <vt:lpstr>Quem são nosso alunos:  Diversidade e inclusão (Turma de 2022)</vt:lpstr>
      <vt:lpstr>Pesquisas internas</vt:lpstr>
      <vt:lpstr>Pontos relevantes</vt:lpstr>
      <vt:lpstr>Bolsas em 2022</vt:lpstr>
      <vt:lpstr>2023 – Novas abordagens</vt:lpstr>
      <vt:lpstr>2023 – Novas abordagens Bolsas 2º ano</vt:lpstr>
      <vt:lpstr>Busca por recursos</vt:lpstr>
      <vt:lpstr>Campanha de prospecção de recursos</vt:lpstr>
      <vt:lpstr>Previsão de bolsas - 2023</vt:lpstr>
      <vt:lpstr>Obrigado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Poli Retribua</dc:title>
  <dc:creator>Evandro Nunes Gottsfritz</dc:creator>
  <cp:lastModifiedBy>Lino Afonso de André</cp:lastModifiedBy>
  <cp:revision>2</cp:revision>
  <cp:lastPrinted>2023-02-10T20:38:16Z</cp:lastPrinted>
  <dcterms:modified xsi:type="dcterms:W3CDTF">2023-02-11T17:22:28Z</dcterms:modified>
</cp:coreProperties>
</file>